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960440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名称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：卧式真空吸尘器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ZE346R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1800W</a:t>
            </a: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市场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零售价：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1680.00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劲爆价：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775.00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13m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工作半径，超长电源线 轻松更方便，机身小巧功率强劲，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S-bag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长效级尘袋，使用时间比普通纸袋延长近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50%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HEPA 12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级高效过滤网，原装进口。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10" name="内容占位符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988840"/>
            <a:ext cx="198437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75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1177</cp:revision>
  <dcterms:created xsi:type="dcterms:W3CDTF">2016-12-01T07:26:00Z</dcterms:created>
  <dcterms:modified xsi:type="dcterms:W3CDTF">2018-02-11T07:06:47Z</dcterms:modified>
</cp:coreProperties>
</file>