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4104456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ZLUX1821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1800W</a:t>
            </a:r>
            <a:endParaRPr lang="en-US" altLang="zh-CN" sz="1600" dirty="0" smtClean="0"/>
          </a:p>
          <a:p>
            <a:r>
              <a:rPr lang="zh-CN" altLang="en-US" sz="1600" dirty="0" smtClean="0"/>
              <a:t>市场零售价：</a:t>
            </a:r>
            <a:r>
              <a:rPr lang="en-US" altLang="zh-CN" sz="1600" dirty="0" smtClean="0"/>
              <a:t>899.00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425.00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卖点：强大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吸力真正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气旋系统保障，简易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实用一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键清灰设计，四重过滤，软质滚轮及万向轮，垂直水平双向提手，旋钮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调速。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81856"/>
            <a:ext cx="2167508" cy="28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65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1178</cp:revision>
  <dcterms:created xsi:type="dcterms:W3CDTF">2016-12-01T07:26:00Z</dcterms:created>
  <dcterms:modified xsi:type="dcterms:W3CDTF">2018-02-11T07:06:54Z</dcterms:modified>
</cp:coreProperties>
</file>