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5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NG</a:t>
            </a:r>
            <a:r>
              <a:rPr lang="zh-CN" altLang="en-US" dirty="0">
                <a:solidFill>
                  <a:srgbClr val="0070C0"/>
                </a:solidFill>
              </a:rPr>
              <a:t>系列产品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106F45-7E0B-4B77-A212-3C67DFB99CB9}" type="datetime1">
              <a:rPr lang="en-US" smtClean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911C-22FB-4291-9C93-2F49CC3E0C81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3928" y="2132856"/>
            <a:ext cx="4421679" cy="3960440"/>
          </a:xfrm>
        </p:spPr>
        <p:txBody>
          <a:bodyPr/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产品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名称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：真空吸尘器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产品型号：</a:t>
            </a:r>
            <a:r>
              <a:rPr lang="en-US" altLang="zh-CN" sz="1600" dirty="0" smtClean="0"/>
              <a:t>ZLUX1841</a:t>
            </a:r>
          </a:p>
          <a:p>
            <a:pPr algn="just"/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额定电源：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220V~50Hz   </a:t>
            </a: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额定功率：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1800W</a:t>
            </a:r>
            <a:endParaRPr lang="en-US" altLang="zh-CN" sz="1600" dirty="0" smtClean="0"/>
          </a:p>
          <a:p>
            <a:r>
              <a:rPr lang="zh-CN" altLang="en-US" sz="1600" dirty="0"/>
              <a:t>市场</a:t>
            </a:r>
            <a:r>
              <a:rPr lang="zh-CN" altLang="en-US" sz="1600" dirty="0" smtClean="0"/>
              <a:t>零售价：</a:t>
            </a:r>
            <a:r>
              <a:rPr lang="en-US" altLang="zh-CN" sz="1600" dirty="0" smtClean="0"/>
              <a:t>999.00</a:t>
            </a:r>
          </a:p>
          <a:p>
            <a:r>
              <a:rPr lang="zh-CN" altLang="en-US" sz="1600" dirty="0" smtClean="0"/>
              <a:t>劲爆价： </a:t>
            </a:r>
            <a:r>
              <a:rPr lang="en-US" altLang="zh-CN" sz="1600" dirty="0" smtClean="0"/>
              <a:t>575.00</a:t>
            </a: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产品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卖点：强大吸力真正气旋系统保障，简易实用一键清灰设计，四重过滤，软质滚轮及万向轮，垂直水平双向提手，旋钮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调速，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SLIM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吸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头。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  <a:p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1829424"/>
            <a:ext cx="2016224" cy="276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1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5181</TotalTime>
  <Words>69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NG系列产品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1179</cp:revision>
  <dcterms:created xsi:type="dcterms:W3CDTF">2016-12-01T07:26:00Z</dcterms:created>
  <dcterms:modified xsi:type="dcterms:W3CDTF">2018-02-11T07:07:01Z</dcterms:modified>
</cp:coreProperties>
</file>