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NG</a:t>
            </a:r>
            <a:r>
              <a:rPr lang="zh-CN" altLang="en-US" dirty="0">
                <a:solidFill>
                  <a:srgbClr val="0070C0"/>
                </a:solidFill>
              </a:rPr>
              <a:t>系列产品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06F45-7E0B-4B77-A212-3C67DFB99CB9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911C-22FB-4291-9C93-2F49CC3E0C8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772816"/>
            <a:ext cx="4421679" cy="4464496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名称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：真空吸尘器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产品型号：</a:t>
            </a:r>
            <a:r>
              <a:rPr lang="en-US" altLang="zh-CN" sz="1600" dirty="0" smtClean="0"/>
              <a:t>ZUF4202DB</a:t>
            </a:r>
          </a:p>
          <a:p>
            <a:pPr algn="just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额定电源：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220V~50Hz   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额定功率：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1600W</a:t>
            </a:r>
            <a:endParaRPr lang="en-US" altLang="zh-CN" sz="1600" dirty="0" smtClean="0"/>
          </a:p>
          <a:p>
            <a:r>
              <a:rPr lang="zh-CN" altLang="en-US" sz="1600" dirty="0" smtClean="0"/>
              <a:t>市场零售价：</a:t>
            </a:r>
            <a:r>
              <a:rPr lang="en-US" altLang="zh-CN" sz="1600" dirty="0" smtClean="0"/>
              <a:t>2599.00</a:t>
            </a:r>
          </a:p>
          <a:p>
            <a:r>
              <a:rPr lang="zh-CN" altLang="en-US" sz="1600" dirty="0" smtClean="0"/>
              <a:t>劲爆价： </a:t>
            </a:r>
            <a:r>
              <a:rPr lang="en-US" altLang="zh-CN" sz="1600" dirty="0" smtClean="0"/>
              <a:t>798.00</a:t>
            </a: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产品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卖点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：边缘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清洁，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过滤，风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动气旋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(Turbo Cyclone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)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高速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灰尘分离以及超强气流，提供完美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表现，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FlexPro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™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系统伸展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5cm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下空间，真正做到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180°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旋转，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HEPA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级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调速，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LED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显示，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12M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超长操作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半径，</a:t>
            </a:r>
            <a:r>
              <a:rPr lang="en-US" altLang="zh-CN" sz="1600" dirty="0" err="1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AeroPro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1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附件，软管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及附件储藏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夹。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2160240" cy="29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5181</TotalTime>
  <Words>97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NG系列产品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1180</cp:revision>
  <dcterms:created xsi:type="dcterms:W3CDTF">2016-12-01T07:26:00Z</dcterms:created>
  <dcterms:modified xsi:type="dcterms:W3CDTF">2018-02-11T07:07:13Z</dcterms:modified>
</cp:coreProperties>
</file>