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0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6"/>
          <p:cNvSpPr/>
          <p:nvPr/>
        </p:nvSpPr>
        <p:spPr>
          <a:xfrm>
            <a:off x="5518844" y="1041273"/>
            <a:ext cx="3613822" cy="5816727"/>
          </a:xfrm>
          <a:prstGeom prst="rect">
            <a:avLst/>
          </a:prstGeom>
          <a:solidFill>
            <a:srgbClr val="F4F2D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图片 4" descr="封面-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375980" cy="4286256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9" name="Picture 6" descr="\\server2\C PSD集中营\PSD集中营\礼想家\2015.10\ILOVE+\LF-G007-01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0034" y="4572008"/>
            <a:ext cx="4595104" cy="2000264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5857884" y="1357298"/>
            <a:ext cx="292895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LF-F016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三入陶瓷调味罐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34.00</a:t>
            </a:r>
          </a:p>
          <a:p>
            <a:pPr>
              <a:defRPr/>
            </a:pP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24.5×11.5×12cm   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容量 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300ml×3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ABS+AS+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陶瓷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、食品级材质，安全卫生，方便清洗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、人性化设计，操作简易，美观大方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、大容量，满足家庭盛放多种口味调料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pic>
        <p:nvPicPr>
          <p:cNvPr id="1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2928926" y="285728"/>
            <a:ext cx="914400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5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4902</TotalTime>
  <Words>68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534</cp:revision>
  <dcterms:created xsi:type="dcterms:W3CDTF">2016-12-01T07:26:00Z</dcterms:created>
  <dcterms:modified xsi:type="dcterms:W3CDTF">2018-02-09T08:11:41Z</dcterms:modified>
</cp:coreProperties>
</file>