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772816"/>
            <a:ext cx="4421679" cy="4464496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名称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：真空吸尘器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/>
              <a:t>ZUF4206W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1600W</a:t>
            </a:r>
            <a:endParaRPr lang="en-US" altLang="zh-CN" sz="1600" dirty="0" smtClean="0"/>
          </a:p>
          <a:p>
            <a:r>
              <a:rPr lang="zh-CN" altLang="en-US" sz="1600" dirty="0" smtClean="0"/>
              <a:t>市场零售价：</a:t>
            </a:r>
            <a:r>
              <a:rPr lang="en-US" altLang="zh-CN" sz="1600" dirty="0" smtClean="0"/>
              <a:t>3999.00</a:t>
            </a:r>
          </a:p>
          <a:p>
            <a:r>
              <a:rPr lang="zh-CN" altLang="en-US" sz="1600" dirty="0" smtClean="0"/>
              <a:t>劲爆价： </a:t>
            </a:r>
            <a:r>
              <a:rPr lang="en-US" altLang="zh-CN" sz="1600" dirty="0" smtClean="0"/>
              <a:t>990.00</a:t>
            </a:r>
          </a:p>
          <a:p>
            <a:r>
              <a:rPr lang="zh-CN" altLang="en-US" sz="16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特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案价售完为止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：边缘清洁过滤，风动气旋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(Turbo Cyclone)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高速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灰尘分离以及超强气流，提供完美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表现，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FlexPro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™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系统，伸展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5cm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下空间，真正做到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180°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旋转。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Bed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Pro™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床上吸嘴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*，瑞典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HEPA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及活性炭海绵滤网*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级调速及手柄调速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*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LED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显示，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12M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超长操作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半径，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AeroPro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附件，软管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及附件储藏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夹，金属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喷漆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机身。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4" y="1484785"/>
            <a:ext cx="2677440" cy="3600400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2844" y="1357298"/>
          <a:ext cx="178595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5950"/>
              </a:tblGrid>
              <a:tr h="6083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按实际库存的颜色出货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130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1181</cp:revision>
  <dcterms:created xsi:type="dcterms:W3CDTF">2016-12-01T07:26:00Z</dcterms:created>
  <dcterms:modified xsi:type="dcterms:W3CDTF">2018-02-11T07:07:28Z</dcterms:modified>
</cp:coreProperties>
</file>