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5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589825" y="1142229"/>
            <a:ext cx="2031325" cy="44319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EWFSJ3</a:t>
            </a:r>
          </a:p>
          <a:p>
            <a:pPr algn="l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滤水壶</a:t>
            </a:r>
          </a:p>
          <a:p>
            <a:pPr algn="l"/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399.00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187.00</a:t>
            </a:r>
          </a:p>
          <a:p>
            <a:pPr algn="l"/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过滤水能力：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1.2L</a:t>
            </a:r>
          </a:p>
          <a:p>
            <a:pPr algn="l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20×10×21cm</a:t>
            </a:r>
          </a:p>
          <a:p>
            <a:pPr algn="l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过滤系统：四层过滤：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预过滤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离子交换过滤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活性炭过滤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最终过滤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产品特点：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根据德国食品安全测试认证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创新的过滤技术，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包含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3M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净化技术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可放置于冰箱，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单手操作，防滑设置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可用于洗碗机</a:t>
            </a:r>
          </a:p>
        </p:txBody>
      </p:sp>
      <p:pic>
        <p:nvPicPr>
          <p:cNvPr id="6147" name="Picture 3" descr="C:\Users\Administrator\Desktop\ppt\EWFSJ4-red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1800" y="3068960"/>
            <a:ext cx="2952328" cy="3226450"/>
          </a:xfrm>
          <a:prstGeom prst="rect">
            <a:avLst/>
          </a:prstGeom>
          <a:noFill/>
        </p:spPr>
      </p:pic>
      <p:pic>
        <p:nvPicPr>
          <p:cNvPr id="9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2852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接连接符 11"/>
          <p:cNvCxnSpPr/>
          <p:nvPr/>
        </p:nvCxnSpPr>
        <p:spPr>
          <a:xfrm>
            <a:off x="428596" y="2357430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8596" y="3071810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1124744"/>
            <a:ext cx="3707904" cy="48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320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5181</TotalTime>
  <Words>80</Words>
  <Application>Microsoft Office PowerPoint</Application>
  <PresentationFormat>全屏显示(4:3)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1182</cp:revision>
  <dcterms:created xsi:type="dcterms:W3CDTF">2016-12-01T07:26:00Z</dcterms:created>
  <dcterms:modified xsi:type="dcterms:W3CDTF">2018-02-11T07:07:37Z</dcterms:modified>
</cp:coreProperties>
</file>