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24744"/>
            <a:ext cx="3707904" cy="48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 descr="C:\Users\Administrator\Desktop\ppt\EWFLJL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2924944"/>
            <a:ext cx="3528392" cy="3616496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795" y="1196961"/>
            <a:ext cx="2032929" cy="40626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EWFLJL3</a:t>
            </a:r>
          </a:p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滤水壶</a:t>
            </a:r>
          </a:p>
          <a:p>
            <a:pPr algn="l"/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313.00</a:t>
            </a:r>
          </a:p>
          <a:p>
            <a:pPr algn="l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过滤水能力：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1.6L</a:t>
            </a: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25×11×26cm </a:t>
            </a: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过滤系统：四层过滤：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预过滤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离子交换过滤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活性炭过滤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最终过滤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根据德国食品安全测试认证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创新的过滤技术，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净化技术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可放置于冰箱，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单手操作，防滑设置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可用于洗碗机</a:t>
            </a:r>
          </a:p>
        </p:txBody>
      </p:sp>
      <p:pic>
        <p:nvPicPr>
          <p:cNvPr id="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2852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428596" y="250030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8596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82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1183</cp:revision>
  <dcterms:created xsi:type="dcterms:W3CDTF">2016-12-01T07:26:00Z</dcterms:created>
  <dcterms:modified xsi:type="dcterms:W3CDTF">2018-02-11T07:07:45Z</dcterms:modified>
</cp:coreProperties>
</file>