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粗圆简体" pitchFamily="2" charset="-122"/>
              <a:ea typeface="方正粗圆简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7884" y="1726630"/>
            <a:ext cx="3500462" cy="339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EGSI250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蒸汽电熨斗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93.00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1200W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透明水箱，水位清晰可见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蒸汽大小可调，各种皱褶轻松对付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温度高低可以调节，适合各种衣料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铁氟龙底板，熨烫自如，顺畅耐磨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32" descr="EGSI2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523302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29322" y="292893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29322" y="378619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l="53999"/>
          <a:stretch>
            <a:fillRect/>
          </a:stretch>
        </p:blipFill>
        <p:spPr bwMode="auto">
          <a:xfrm>
            <a:off x="4644008" y="188640"/>
            <a:ext cx="73652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2824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73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1184</cp:revision>
  <dcterms:created xsi:type="dcterms:W3CDTF">2016-12-01T07:26:00Z</dcterms:created>
  <dcterms:modified xsi:type="dcterms:W3CDTF">2018-02-11T07:08:43Z</dcterms:modified>
</cp:coreProperties>
</file>