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640" y="1500174"/>
            <a:ext cx="5006411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11" descr="未命名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5572140"/>
            <a:ext cx="2076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5939482" y="981380"/>
            <a:ext cx="27146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EGSI520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伊莱克斯电熨斗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1500W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水箱容量：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300mL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17.6cm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水箱容积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300ml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垂直蒸汽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度球星旋转电线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1.8m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电源线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橡胶防滑手柄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自动清洗功能</a:t>
            </a:r>
          </a:p>
        </p:txBody>
      </p:sp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6000760" y="228599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29322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282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5194</TotalTime>
  <Words>60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1185</cp:revision>
  <dcterms:created xsi:type="dcterms:W3CDTF">2016-12-01T07:26:00Z</dcterms:created>
  <dcterms:modified xsi:type="dcterms:W3CDTF">2018-02-11T07:20:54Z</dcterms:modified>
</cp:coreProperties>
</file>