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5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1" descr="ZB300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785794"/>
            <a:ext cx="5462533" cy="372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2" descr="未命名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4857760"/>
            <a:ext cx="399518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3" descr="未命名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684" y="4857760"/>
            <a:ext cx="1571636" cy="159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5856604" y="1214422"/>
            <a:ext cx="2072981" cy="3116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2" tIns="34281" rIns="68562" bIns="34281">
            <a:spAutoFit/>
          </a:bodyPr>
          <a:lstStyle/>
          <a:p>
            <a:pPr algn="l" fontAlgn="auto"/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ZB3000</a:t>
            </a:r>
          </a:p>
          <a:p>
            <a:pPr algn="l" fontAlgn="auto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手持式吸尘器</a:t>
            </a:r>
          </a:p>
          <a:p>
            <a:pPr algn="l" fontAlgn="auto"/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市场零售价：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428.00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208.00</a:t>
            </a:r>
          </a:p>
          <a:p>
            <a:pPr algn="l" fontAlgn="auto"/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DC3.6V   45W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44×12×15.9cm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箱</a:t>
            </a:r>
          </a:p>
          <a:p>
            <a:pPr algn="l" fontAlgn="auto"/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附件：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扁吸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毛刷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墙挂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车载充电器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>
            <a:off x="5949642" y="242886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39482" y="314324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14744" y="285728"/>
            <a:ext cx="91440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82195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45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1186</cp:revision>
  <dcterms:created xsi:type="dcterms:W3CDTF">2016-12-01T07:26:00Z</dcterms:created>
  <dcterms:modified xsi:type="dcterms:W3CDTF">2018-02-11T07:21:04Z</dcterms:modified>
</cp:coreProperties>
</file>