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6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1605" r="2197"/>
          <a:stretch>
            <a:fillRect/>
          </a:stretch>
        </p:blipFill>
        <p:spPr bwMode="auto">
          <a:xfrm>
            <a:off x="0" y="0"/>
            <a:ext cx="64442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516217" y="1142984"/>
            <a:ext cx="2627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EGSC700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电炖锅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97.00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175W  2L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25×25×23.5cm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4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小时定时炖煮，全程免看管。 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陶瓷内锅、腰部环绕加热，文火细熬好营养 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五大烹饪功能，简单易操控                         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多段保温，省时省心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6600825" y="1772920"/>
            <a:ext cx="2484120" cy="1370328"/>
            <a:chOff x="10715" y="2792"/>
            <a:chExt cx="3375" cy="227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716" y="5060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88640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4286248" y="357166"/>
            <a:ext cx="91440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5406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72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1187</cp:revision>
  <dcterms:created xsi:type="dcterms:W3CDTF">2016-12-01T07:26:00Z</dcterms:created>
  <dcterms:modified xsi:type="dcterms:W3CDTF">2018-02-11T07:21:12Z</dcterms:modified>
</cp:coreProperties>
</file>