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6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1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87" y="0"/>
            <a:ext cx="9075026" cy="6858000"/>
          </a:xfrm>
          <a:prstGeom prst="rect">
            <a:avLst/>
          </a:prstGeom>
        </p:spPr>
      </p:pic>
      <p:pic>
        <p:nvPicPr>
          <p:cNvPr id="6" name="图片 5" descr="未标题-2-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99835" y="5013325"/>
            <a:ext cx="2601595" cy="146939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286500" y="1500174"/>
            <a:ext cx="2861310" cy="3743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EGTS1000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玻璃跳式烤面包机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425.00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198.00</a:t>
            </a:r>
          </a:p>
          <a:p>
            <a:endParaRPr lang="zh-CN" alt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1100W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43×20×23cm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超长超宽烘烤槽设计，适合烘烤法式长面包或不同厚薄各类面包。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经典透明视窗设计，安全隔热防止烫手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·7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档烤色控制，烤出不同口感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解冻、再加热、取消、单边烤，一键式操作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可抽离式内玻璃和集屑盘，方便清洁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自动居中功能，烘烤更均匀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215074" y="2714620"/>
            <a:ext cx="2714644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215074" y="3429000"/>
            <a:ext cx="2714644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0628" y="357166"/>
            <a:ext cx="928694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停产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8771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5195</TotalTime>
  <Words>107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1188</cp:revision>
  <dcterms:created xsi:type="dcterms:W3CDTF">2016-12-01T07:26:00Z</dcterms:created>
  <dcterms:modified xsi:type="dcterms:W3CDTF">2018-02-11T07:21:19Z</dcterms:modified>
</cp:coreProperties>
</file>