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6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76" y="1341419"/>
            <a:ext cx="4714908" cy="452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5868044" y="1500174"/>
            <a:ext cx="28575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EGGS100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便携式蒸汽挂烫机</a:t>
            </a:r>
          </a:p>
          <a:p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568.00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235.00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1500W 1L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20.4×13.7×23.3cm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便捷绕线收藏结构设计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;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手持式，方便移动、收藏；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多孔蒸汽头设计，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蒸汽分布更均匀，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熨烫效果更出众；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1L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大容量透視水箱；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大蒸汽量： 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30g/min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，具熨烫、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杀菌、除皱、除尘多功能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Picture 11" descr="E:\LMJ-JOB\GID\2013\04\2013新品PPT第二期\素材\盖章\2\独有模具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3919" y="4149088"/>
            <a:ext cx="863186" cy="608871"/>
          </a:xfrm>
          <a:prstGeom prst="rect">
            <a:avLst/>
          </a:prstGeom>
          <a:noFill/>
        </p:spPr>
      </p:pic>
      <p:pic>
        <p:nvPicPr>
          <p:cNvPr id="14" name="Picture 5" descr="C:\Documents and Settings\CG\桌面\0403-2\IMG_695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34988" y="5405452"/>
            <a:ext cx="1208394" cy="961056"/>
          </a:xfrm>
          <a:prstGeom prst="round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</p:pic>
      <p:sp>
        <p:nvSpPr>
          <p:cNvPr id="15" name="矩形 14"/>
          <p:cNvSpPr/>
          <p:nvPr/>
        </p:nvSpPr>
        <p:spPr>
          <a:xfrm>
            <a:off x="5800371" y="6415393"/>
            <a:ext cx="1052834" cy="262890"/>
          </a:xfrm>
          <a:prstGeom prst="rect">
            <a:avLst/>
          </a:prstGeom>
        </p:spPr>
        <p:txBody>
          <a:bodyPr wrap="square" lIns="68562" tIns="34281" rIns="68562" bIns="34281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透明水箱</a:t>
            </a:r>
          </a:p>
        </p:txBody>
      </p:sp>
      <p:pic>
        <p:nvPicPr>
          <p:cNvPr id="16" name="Picture 3" descr="C:\Documents and Settings\CG\桌面\0403-2\IMG_694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92308" y="5405452"/>
            <a:ext cx="1357322" cy="969840"/>
          </a:xfrm>
          <a:prstGeom prst="round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</p:pic>
      <p:sp>
        <p:nvSpPr>
          <p:cNvPr id="17" name="矩形 16"/>
          <p:cNvSpPr/>
          <p:nvPr/>
        </p:nvSpPr>
        <p:spPr>
          <a:xfrm>
            <a:off x="6948797" y="6415393"/>
            <a:ext cx="1785953" cy="253897"/>
          </a:xfrm>
          <a:prstGeom prst="rect">
            <a:avLst/>
          </a:prstGeom>
        </p:spPr>
        <p:txBody>
          <a:bodyPr wrap="square" lIns="68562" tIns="34281" rIns="68562" bIns="34281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提把，可收纳蒸汽刷头</a:t>
            </a:r>
          </a:p>
        </p:txBody>
      </p:sp>
      <p:pic>
        <p:nvPicPr>
          <p:cNvPr id="12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直接连接符 17"/>
          <p:cNvCxnSpPr/>
          <p:nvPr/>
        </p:nvCxnSpPr>
        <p:spPr>
          <a:xfrm>
            <a:off x="5878204" y="2715258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868044" y="3429000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68035" y="260985"/>
            <a:ext cx="2696845" cy="119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5343295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5195</TotalTime>
  <Words>90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1189</cp:revision>
  <dcterms:created xsi:type="dcterms:W3CDTF">2016-12-01T07:26:00Z</dcterms:created>
  <dcterms:modified xsi:type="dcterms:W3CDTF">2018-02-11T07:21:26Z</dcterms:modified>
</cp:coreProperties>
</file>