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7679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425" y="1196975"/>
            <a:ext cx="294640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EGTS150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多士炉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750W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宽槽设计，可调式控制器，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可移动式碎屑盘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三大功能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单边烤功能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再解冻功能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再加热功能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32" descr="EGTS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4714908" cy="351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5929322" y="242886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29322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72000" y="142852"/>
            <a:ext cx="207170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643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85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1190</cp:revision>
  <dcterms:created xsi:type="dcterms:W3CDTF">2016-12-01T07:26:00Z</dcterms:created>
  <dcterms:modified xsi:type="dcterms:W3CDTF">2018-02-11T07:21:33Z</dcterms:modified>
</cp:coreProperties>
</file>