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34" y="1357298"/>
            <a:ext cx="4333489" cy="5143512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1" name="Picture 6" descr="\\server2\C PSD集中营\PSD集中营\礼想家\2015.10\ILOVE+\LF-G007-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8844" y="4929198"/>
            <a:ext cx="3625156" cy="1928802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857884" y="1357298"/>
            <a:ext cx="278608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LF-F018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三入调味瓶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15.8×14.8×15.3cm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容量 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110mL×3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AS+PP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、食品级材质，安全卫生；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、蜂窝式出料口，独特旋钮开关切换设计；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、操作便利，适用家庭，餐厅盛装调味料。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8926" y="214290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6112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84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535</cp:revision>
  <dcterms:created xsi:type="dcterms:W3CDTF">2016-12-01T07:26:00Z</dcterms:created>
  <dcterms:modified xsi:type="dcterms:W3CDTF">2018-02-09T08:11:52Z</dcterms:modified>
</cp:coreProperties>
</file>