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AD65-962F-4ED6-B331-06236AACB9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571480"/>
            <a:ext cx="4786346" cy="491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8"/>
          <p:cNvGrpSpPr/>
          <p:nvPr/>
        </p:nvGrpSpPr>
        <p:grpSpPr bwMode="auto">
          <a:xfrm>
            <a:off x="2571736" y="4989833"/>
            <a:ext cx="1727200" cy="1614346"/>
            <a:chOff x="4142131" y="575693"/>
            <a:chExt cx="2329966" cy="1815977"/>
          </a:xfrm>
        </p:grpSpPr>
        <p:grpSp>
          <p:nvGrpSpPr>
            <p:cNvPr id="3" name="组合 1"/>
            <p:cNvGrpSpPr/>
            <p:nvPr/>
          </p:nvGrpSpPr>
          <p:grpSpPr bwMode="auto">
            <a:xfrm>
              <a:off x="4142131" y="1883461"/>
              <a:ext cx="2329966" cy="508209"/>
              <a:chOff x="6142395" y="2312794"/>
              <a:chExt cx="2329966" cy="50820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2395" y="2544029"/>
                <a:ext cx="2329966" cy="2769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itchFamily="34" charset="-122"/>
                    <a:ea typeface="Adobe 黑体 Std R" pitchFamily="34" charset="-122"/>
                  </a:rPr>
                  <a:t>轻轻一按，盖子自动开启。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42398" y="2312794"/>
                <a:ext cx="2325042" cy="311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按压开关，人性化设计</a:t>
                </a:r>
              </a:p>
            </p:txBody>
          </p:sp>
        </p:grpSp>
        <p:grpSp>
          <p:nvGrpSpPr>
            <p:cNvPr id="4" name="组合 15"/>
            <p:cNvGrpSpPr/>
            <p:nvPr/>
          </p:nvGrpSpPr>
          <p:grpSpPr bwMode="auto">
            <a:xfrm>
              <a:off x="4658956" y="575693"/>
              <a:ext cx="1235227" cy="1311563"/>
              <a:chOff x="4051733" y="575693"/>
              <a:chExt cx="1235227" cy="1311563"/>
            </a:xfrm>
          </p:grpSpPr>
          <p:pic>
            <p:nvPicPr>
              <p:cNvPr id="18" name="Picture 3" descr="E:\LMJ-JOB\WORK\2013\06\2013秋季ppt\伊莱克斯\空气净化器\PNG\07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51733" y="575693"/>
                <a:ext cx="1235227" cy="1311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4" descr="E:\LMJ-JOB\WORK\2013\06\2013秋季ppt\照片\GID\伊莱克斯爱家\DSC_1706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13128" y="668206"/>
                <a:ext cx="967213" cy="967214"/>
              </a:xfrm>
              <a:prstGeom prst="ellipse">
                <a:avLst/>
              </a:prstGeom>
              <a:noFill/>
            </p:spPr>
          </p:pic>
        </p:grpSp>
      </p:grpSp>
      <p:grpSp>
        <p:nvGrpSpPr>
          <p:cNvPr id="5" name="组合 16"/>
          <p:cNvGrpSpPr/>
          <p:nvPr/>
        </p:nvGrpSpPr>
        <p:grpSpPr bwMode="auto">
          <a:xfrm>
            <a:off x="7429520" y="5357828"/>
            <a:ext cx="1942346" cy="1414524"/>
            <a:chOff x="929779" y="3589741"/>
            <a:chExt cx="2434548" cy="1591356"/>
          </a:xfrm>
        </p:grpSpPr>
        <p:grpSp>
          <p:nvGrpSpPr>
            <p:cNvPr id="6" name="组合 1"/>
            <p:cNvGrpSpPr/>
            <p:nvPr/>
          </p:nvGrpSpPr>
          <p:grpSpPr bwMode="auto">
            <a:xfrm>
              <a:off x="929779" y="4473795"/>
              <a:ext cx="2434548" cy="707302"/>
              <a:chOff x="5144621" y="3250283"/>
              <a:chExt cx="2434548" cy="70730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144621" y="3507457"/>
                <a:ext cx="2434548" cy="450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itchFamily="34" charset="-122"/>
                    <a:ea typeface="Adobe 黑体 Std R" pitchFamily="34" charset="-122"/>
                  </a:rPr>
                  <a:t>彩色不锈钢材质，工艺精湛，突显视觉享受，易于清洁。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61606" y="3250283"/>
                <a:ext cx="1388769" cy="3116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时尚彩钢设计</a:t>
                </a:r>
              </a:p>
            </p:txBody>
          </p:sp>
        </p:grpSp>
        <p:pic>
          <p:nvPicPr>
            <p:cNvPr id="25" name="Picture 3" descr="C:\Users\Administrator\Desktop\g1_12696620.jpg"/>
            <p:cNvPicPr>
              <a:picLocks noChangeAspect="1" noChangeArrowheads="1"/>
            </p:cNvPicPr>
            <p:nvPr/>
          </p:nvPicPr>
          <p:blipFill>
            <a:blip r:embed="rId6" cstate="print">
              <a:lum bright="-10000"/>
            </a:blip>
            <a:srcRect/>
            <a:stretch>
              <a:fillRect/>
            </a:stretch>
          </p:blipFill>
          <p:spPr bwMode="auto">
            <a:xfrm rot="16200000">
              <a:off x="1215387" y="3589741"/>
              <a:ext cx="805867" cy="805867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" name="组合 33"/>
          <p:cNvGrpSpPr/>
          <p:nvPr/>
        </p:nvGrpSpPr>
        <p:grpSpPr bwMode="auto">
          <a:xfrm>
            <a:off x="6143636" y="5357826"/>
            <a:ext cx="1357312" cy="1185930"/>
            <a:chOff x="3386128" y="1643056"/>
            <a:chExt cx="1357321" cy="889482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29004" y="1643056"/>
              <a:ext cx="1071577" cy="526847"/>
            </a:xfrm>
            <a:prstGeom prst="round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/>
            <p:cNvSpPr txBox="1"/>
            <p:nvPr/>
          </p:nvSpPr>
          <p:spPr>
            <a:xfrm>
              <a:off x="3386128" y="2232444"/>
              <a:ext cx="1357321" cy="3000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黑体 Std R" pitchFamily="34" charset="-122"/>
                  <a:ea typeface="Adobe 黑体 Std R" pitchFamily="34" charset="-122"/>
                </a:rPr>
                <a:t>可拆卸超大蒸汽盖和内盖，便于清洗。</a:t>
              </a:r>
            </a:p>
          </p:txBody>
        </p:sp>
      </p:grpSp>
      <p:grpSp>
        <p:nvGrpSpPr>
          <p:cNvPr id="8" name="组合 55"/>
          <p:cNvGrpSpPr/>
          <p:nvPr/>
        </p:nvGrpSpPr>
        <p:grpSpPr bwMode="auto">
          <a:xfrm>
            <a:off x="4143372" y="5429250"/>
            <a:ext cx="2071702" cy="1328818"/>
            <a:chOff x="571472" y="3143253"/>
            <a:chExt cx="2978198" cy="1719978"/>
          </a:xfrm>
        </p:grpSpPr>
        <p:grpSp>
          <p:nvGrpSpPr>
            <p:cNvPr id="9" name="组合 1"/>
            <p:cNvGrpSpPr/>
            <p:nvPr/>
          </p:nvGrpSpPr>
          <p:grpSpPr bwMode="auto">
            <a:xfrm>
              <a:off x="776867" y="4012388"/>
              <a:ext cx="2772803" cy="850843"/>
              <a:chOff x="4991709" y="2574562"/>
              <a:chExt cx="2772803" cy="85084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991709" y="2907516"/>
                <a:ext cx="2562830" cy="5178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itchFamily="34" charset="-122"/>
                    <a:ea typeface="Adobe 黑体 Std R" pitchFamily="34" charset="-122"/>
                  </a:rPr>
                  <a:t>配有蒸笼、汤勺、饭勺，可以烹饪出各种不同美味佳肴。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14004" y="2574562"/>
                <a:ext cx="2750508" cy="3585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丰富配件，烹饪更容易</a:t>
                </a:r>
              </a:p>
            </p:txBody>
          </p:sp>
        </p:grpSp>
        <p:grpSp>
          <p:nvGrpSpPr>
            <p:cNvPr id="10" name="组合 54"/>
            <p:cNvGrpSpPr/>
            <p:nvPr/>
          </p:nvGrpSpPr>
          <p:grpSpPr bwMode="auto">
            <a:xfrm>
              <a:off x="571472" y="3143253"/>
              <a:ext cx="2892243" cy="868177"/>
              <a:chOff x="214282" y="2571750"/>
              <a:chExt cx="3622066" cy="1087252"/>
            </a:xfrm>
          </p:grpSpPr>
          <p:pic>
            <p:nvPicPr>
              <p:cNvPr id="35" name="Picture 7" descr="C:\Users\Administrator\Desktop\未标题-1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143442" y="2629725"/>
                <a:ext cx="1692906" cy="98424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8" descr="C:\Users\Administrator\Desktop\rBEhWVINhf4IAAAAAANTbBFy9qQAACGugIChFcAA1OE467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14282" y="2571750"/>
                <a:ext cx="1714512" cy="108725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11" name="组合 45"/>
          <p:cNvGrpSpPr/>
          <p:nvPr/>
        </p:nvGrpSpPr>
        <p:grpSpPr bwMode="auto">
          <a:xfrm>
            <a:off x="-32" y="5143489"/>
            <a:ext cx="2688151" cy="1714511"/>
            <a:chOff x="6497192" y="2220465"/>
            <a:chExt cx="3684994" cy="1964953"/>
          </a:xfrm>
        </p:grpSpPr>
        <p:grpSp>
          <p:nvGrpSpPr>
            <p:cNvPr id="12" name="组合 1"/>
            <p:cNvGrpSpPr/>
            <p:nvPr/>
          </p:nvGrpSpPr>
          <p:grpSpPr bwMode="auto">
            <a:xfrm>
              <a:off x="6497192" y="3202942"/>
              <a:ext cx="1857029" cy="759710"/>
              <a:chOff x="5111463" y="3622504"/>
              <a:chExt cx="1857029" cy="75971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111463" y="3923659"/>
                <a:ext cx="1857029" cy="4585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itchFamily="34" charset="-122"/>
                    <a:ea typeface="Adobe 黑体 Std R" pitchFamily="34" charset="-122"/>
                  </a:rPr>
                  <a:t>超厚不粘锅内胆，坚固耐用，易清洗。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275178" y="3622504"/>
                <a:ext cx="1518872" cy="3174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高强度不粘锅</a:t>
                </a:r>
              </a:p>
            </p:txBody>
          </p:sp>
        </p:grpSp>
        <p:pic>
          <p:nvPicPr>
            <p:cNvPr id="42" name="Picture 6" descr="E:\LMJ-JOB\WORK\2013\06\2013秋季ppt\照片\GID\伊莱克斯爱家\png\DSC_1700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88865" y="2220465"/>
              <a:ext cx="927525" cy="9278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5" descr="E:\LMJ-JOB\WORK\2013\06\2013秋季ppt\照片\GID\伊莱克斯爱家\png\DSC_1701.png"/>
            <p:cNvPicPr>
              <a:picLocks noChangeAspect="1" noChangeArrowheads="1"/>
            </p:cNvPicPr>
            <p:nvPr/>
          </p:nvPicPr>
          <p:blipFill>
            <a:blip r:embed="rId11" cstate="print"/>
            <a:srcRect b="-2985"/>
            <a:stretch>
              <a:fillRect/>
            </a:stretch>
          </p:blipFill>
          <p:spPr bwMode="auto">
            <a:xfrm>
              <a:off x="8745894" y="2302337"/>
              <a:ext cx="690325" cy="90060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/>
            <p:cNvSpPr txBox="1"/>
            <p:nvPr/>
          </p:nvSpPr>
          <p:spPr>
            <a:xfrm>
              <a:off x="8256247" y="3550496"/>
              <a:ext cx="1925939" cy="6349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黑体 Std R" pitchFamily="34" charset="-122"/>
                  <a:ea typeface="Adobe 黑体 Std R" pitchFamily="34" charset="-122"/>
                </a:rPr>
                <a:t>内胆外壁独特金色涂层，受热更均匀，保温时间更长。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54177" y="3218944"/>
              <a:ext cx="1518873" cy="3174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ln w="10541" cmpd="sng">
                    <a:noFill/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双喷内胆工艺</a:t>
              </a:r>
            </a:p>
          </p:txBody>
        </p:sp>
      </p:grpSp>
      <p:sp>
        <p:nvSpPr>
          <p:cNvPr id="51" name="TextBox 50"/>
          <p:cNvSpPr txBox="1"/>
          <p:nvPr/>
        </p:nvSpPr>
        <p:spPr bwMode="auto">
          <a:xfrm>
            <a:off x="5651827" y="260973"/>
            <a:ext cx="3416320" cy="48013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EGRC350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液晶微电脑电饭煲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零售价：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1388.00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408.00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860W  4L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产品尺寸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43×31.2×23.6cm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微电脑控制火力，温度控制精准，能效更高，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煮出来的米饭松软可口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简易式菜单按键，可轻松完成多项烹饪功能。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采用立体加热技术，特制的弧形厚釜内胆和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弧形加热盘，配上锅身和顶盖的加热件，加热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的位置不限于内锅底部，达到内锅中的米饭都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能全方位地加热。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超厚内胆，加热更有效。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微电脑控制，具有精煮、快煮、蛋糕、煮粥、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煲汤、慢炖、小米量、再加热，用保温等功能。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可拆式蒸汽阀，方便拆洗。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缓冲式开盖，设计更贴心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直接连接符 54"/>
          <p:cNvCxnSpPr/>
          <p:nvPr/>
        </p:nvCxnSpPr>
        <p:spPr>
          <a:xfrm>
            <a:off x="5643570" y="157161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643570" y="214311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28992" y="214290"/>
            <a:ext cx="221457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2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294</Words>
  <Application>Microsoft Office PowerPoint</Application>
  <PresentationFormat>全屏显示(4:3)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1191</cp:revision>
  <dcterms:created xsi:type="dcterms:W3CDTF">2016-12-01T07:26:00Z</dcterms:created>
  <dcterms:modified xsi:type="dcterms:W3CDTF">2018-02-11T07:21:43Z</dcterms:modified>
</cp:coreProperties>
</file>