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2" descr="EGBF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26"/>
            <a:ext cx="538744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57875" y="1571612"/>
            <a:ext cx="3195955" cy="339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EGBF200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多功能早餐吧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1500W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50.6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29.2cm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烤箱，铁板烧，咖啡机三合一，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买一得三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分离式咖啡篮，易于清洗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烤箱可同时烤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片面包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939482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39482" y="357187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 r="46032"/>
          <a:stretch>
            <a:fillRect/>
          </a:stretch>
        </p:blipFill>
        <p:spPr bwMode="auto">
          <a:xfrm>
            <a:off x="4499992" y="1166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357422" y="214290"/>
            <a:ext cx="207170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3887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86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1192</cp:revision>
  <dcterms:created xsi:type="dcterms:W3CDTF">2016-12-01T07:26:00Z</dcterms:created>
  <dcterms:modified xsi:type="dcterms:W3CDTF">2018-02-11T07:21:50Z</dcterms:modified>
</cp:coreProperties>
</file>