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" y="44450"/>
            <a:ext cx="6514465" cy="67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516370" y="1145805"/>
            <a:ext cx="271589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EGBM030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面包机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1568.00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450.00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650W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900g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44.5×31.2×39.2cm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轻松做面包一键完成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·900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克大容量设计，适合全家享用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智能触控操作，美味一触即发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钢化玻璃面板，坚固安全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拉丝不锈钢机身，厚实耐用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588760" y="1772920"/>
            <a:ext cx="244856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88760" y="3357562"/>
            <a:ext cx="244856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7752" y="357166"/>
            <a:ext cx="91440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411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69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1194</cp:revision>
  <dcterms:created xsi:type="dcterms:W3CDTF">2016-12-01T07:26:00Z</dcterms:created>
  <dcterms:modified xsi:type="dcterms:W3CDTF">2018-02-11T07:22:06Z</dcterms:modified>
</cp:coreProperties>
</file>