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GBM28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99835" y="1571612"/>
            <a:ext cx="2839085" cy="421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EGBM280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面包机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888.00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408.00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600W    900g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42×32×33cm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种智能菜单、液晶显示，超多功能。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独立和面、发面、特快面包、发酵、烘烤五大实用程序。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蛋糕、果酱、三明治面包轻松实现，香甜可口。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三种烧色选择，口味更丰富。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·10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分钟掉电记忆。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·700-900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克容量，满足不同家庭需求。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黑晶不粘内桶，清洗容易。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超大透明窗，随时观察制作过程。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·1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小时保温功能，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小时延时功能</a:t>
            </a:r>
          </a:p>
        </p:txBody>
      </p:sp>
      <p:pic>
        <p:nvPicPr>
          <p:cNvPr id="10" name="图片 9" descr="EGBM280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0" y="5784850"/>
            <a:ext cx="2656840" cy="107315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286512" y="278605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286512" y="350043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 r="50000"/>
          <a:stretch>
            <a:fillRect/>
          </a:stretch>
        </p:blipFill>
        <p:spPr bwMode="auto">
          <a:xfrm>
            <a:off x="7956376" y="1844824"/>
            <a:ext cx="59054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428992" y="214290"/>
            <a:ext cx="207170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8136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145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1195</cp:revision>
  <dcterms:created xsi:type="dcterms:W3CDTF">2016-12-01T07:26:00Z</dcterms:created>
  <dcterms:modified xsi:type="dcterms:W3CDTF">2018-02-11T07:22:17Z</dcterms:modified>
</cp:coreProperties>
</file>