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6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ZS521.png"/>
          <p:cNvPicPr>
            <a:picLocks noChangeAspect="1"/>
          </p:cNvPicPr>
          <p:nvPr/>
        </p:nvPicPr>
        <p:blipFill>
          <a:blip r:embed="rId2" cstate="print"/>
          <a:srcRect r="51574"/>
          <a:stretch>
            <a:fillRect/>
          </a:stretch>
        </p:blipFill>
        <p:spPr>
          <a:xfrm>
            <a:off x="34487" y="0"/>
            <a:ext cx="4394637" cy="6858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871845" y="1584960"/>
            <a:ext cx="284416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ZS521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真空吸尘器</a:t>
            </a:r>
          </a:p>
          <a:p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1288.00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供货价：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555.00</a:t>
            </a:r>
          </a:p>
          <a:p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800W   1.0L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30×16×71cm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特有专利双马达动力吸头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吸扫同步高效清洁。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辊刷可拆卸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方便清洁缠绕毛发与纤维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无尘袋尘仓：清水一冲即干净，节省又环保。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双重灰尘过滤系统，居室不扬尘！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超省空间、收纳不占地方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·6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米超长电源线，无限清洁时间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929322" y="2786058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929322" y="3500438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071934" y="285728"/>
            <a:ext cx="914400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8201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5196</TotalTime>
  <Words>102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1196</cp:revision>
  <dcterms:created xsi:type="dcterms:W3CDTF">2016-12-01T07:26:00Z</dcterms:created>
  <dcterms:modified xsi:type="dcterms:W3CDTF">2018-02-11T07:22:25Z</dcterms:modified>
</cp:coreProperties>
</file>