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7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3714776" cy="493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62" y="0"/>
            <a:ext cx="3643338" cy="159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8448"/>
          <a:stretch>
            <a:fillRect/>
          </a:stretch>
        </p:blipFill>
        <p:spPr bwMode="auto">
          <a:xfrm>
            <a:off x="3786182" y="0"/>
            <a:ext cx="1714480" cy="481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6072505" y="1928802"/>
            <a:ext cx="235775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EGCM250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城市幻想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杯咖啡机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124.00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1000W  1.25L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27×24×36cm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可冲泡咖啡或茶，防滴漏功能，自动保温装置，温度控制装置，超温保护。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Picture 2" descr="\\Server2\h 展会目录存档2\2013.04展會\iPad\内页\伊莱克斯\EGCM 25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1318" y="5549519"/>
            <a:ext cx="3248400" cy="1022753"/>
          </a:xfrm>
          <a:prstGeom prst="rect">
            <a:avLst/>
          </a:prstGeom>
          <a:noFill/>
        </p:spPr>
      </p:pic>
      <p:cxnSp>
        <p:nvCxnSpPr>
          <p:cNvPr id="18" name="直接连接符 17"/>
          <p:cNvCxnSpPr/>
          <p:nvPr/>
        </p:nvCxnSpPr>
        <p:spPr>
          <a:xfrm>
            <a:off x="6012190" y="314324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00760" y="385762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 l="53999"/>
          <a:stretch>
            <a:fillRect/>
          </a:stretch>
        </p:blipFill>
        <p:spPr bwMode="auto">
          <a:xfrm>
            <a:off x="323528" y="692696"/>
            <a:ext cx="73652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1857356" y="214290"/>
            <a:ext cx="2071702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1786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</TotalTime>
  <Words>73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1197</cp:revision>
  <dcterms:created xsi:type="dcterms:W3CDTF">2016-12-01T07:26:00Z</dcterms:created>
  <dcterms:modified xsi:type="dcterms:W3CDTF">2018-02-11T07:22:31Z</dcterms:modified>
</cp:coreProperties>
</file>