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000372"/>
            <a:ext cx="4226065" cy="328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6227774" y="2143116"/>
            <a:ext cx="2357454" cy="3134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EGTS650</a:t>
            </a:r>
          </a:p>
          <a:p>
            <a:pPr eaLnBrk="0" hangingPunct="0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城市幻想多士炉</a:t>
            </a:r>
          </a:p>
          <a:p>
            <a:pPr eaLnBrk="0" hangingPunct="0"/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468.00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177.00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730W   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21cm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电子控温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面包集中功能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外支架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接渣盘</a:t>
            </a:r>
          </a:p>
          <a:p>
            <a:pPr eaLnBrk="0" hangingPunct="0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面包提升功能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62" y="0"/>
            <a:ext cx="3643338" cy="159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448"/>
          <a:stretch>
            <a:fillRect/>
          </a:stretch>
        </p:blipFill>
        <p:spPr bwMode="auto">
          <a:xfrm>
            <a:off x="3786182" y="0"/>
            <a:ext cx="1714480" cy="481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>
            <a:off x="6012190" y="342741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12190" y="4221789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00298" y="285728"/>
            <a:ext cx="1857388" cy="1285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2932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73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1198</cp:revision>
  <dcterms:created xsi:type="dcterms:W3CDTF">2016-12-01T07:26:00Z</dcterms:created>
  <dcterms:modified xsi:type="dcterms:W3CDTF">2018-02-11T07:22:37Z</dcterms:modified>
</cp:coreProperties>
</file>