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7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83845" y="1357299"/>
            <a:ext cx="2571800" cy="339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EGCM150</a:t>
            </a:r>
          </a:p>
          <a:p>
            <a:r>
              <a:rPr lang="zh-CN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杯滴漏式咖啡机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111.00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1000W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21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24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32cm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卖点：</a:t>
            </a: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防滴漏设计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永久式滤网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后置式水箱，水位一目了然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32" descr="EGCM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928860"/>
            <a:ext cx="3714776" cy="53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1" descr="未命名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5143512"/>
            <a:ext cx="2857500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6000760" y="257174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12190" y="335756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 l="47999"/>
          <a:stretch>
            <a:fillRect/>
          </a:stretch>
        </p:blipFill>
        <p:spPr bwMode="auto">
          <a:xfrm>
            <a:off x="4499992" y="188640"/>
            <a:ext cx="840110" cy="87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98446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</TotalTime>
  <Words>55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1199</cp:revision>
  <dcterms:created xsi:type="dcterms:W3CDTF">2016-12-01T07:26:00Z</dcterms:created>
  <dcterms:modified xsi:type="dcterms:W3CDTF">2018-02-11T07:22:57Z</dcterms:modified>
</cp:coreProperties>
</file>