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0"/>
            <a:ext cx="482992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143636" y="285728"/>
            <a:ext cx="235745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EGCM3100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电热咖啡壶</a:t>
            </a:r>
          </a:p>
          <a:p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1088.00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387.00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1800W 1.25L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19.5×24.1×41cm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NTC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自动选择温度功能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稳定的温度系统与快速加热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小时自动断电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PTC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节能保温功能</a:t>
            </a: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 descr="3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15008" y="4071942"/>
            <a:ext cx="1500198" cy="1017791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</p:pic>
      <p:pic>
        <p:nvPicPr>
          <p:cNvPr id="20" name="图片 19" descr="44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714547" y="5207895"/>
            <a:ext cx="1505173" cy="1021165"/>
          </a:xfrm>
          <a:prstGeom prst="roundRect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</p:pic>
      <p:sp>
        <p:nvSpPr>
          <p:cNvPr id="21" name="矩形 20"/>
          <p:cNvSpPr/>
          <p:nvPr/>
        </p:nvSpPr>
        <p:spPr>
          <a:xfrm>
            <a:off x="5804636" y="6285664"/>
            <a:ext cx="1410570" cy="2846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泡茶、咖啡兼可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2" name="Picture 3" descr="C:\Documents and Settings\CG\桌面\0403-2\IMG_691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29520" y="5000636"/>
            <a:ext cx="1428760" cy="1210949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23" name="矩形 22"/>
          <p:cNvSpPr/>
          <p:nvPr/>
        </p:nvSpPr>
        <p:spPr>
          <a:xfrm>
            <a:off x="7500958" y="6286520"/>
            <a:ext cx="1428759" cy="284675"/>
          </a:xfrm>
          <a:prstGeom prst="rect">
            <a:avLst/>
          </a:prstGeom>
        </p:spPr>
        <p:txBody>
          <a:bodyPr wrap="square" lIns="68562" tIns="34281" rIns="68562" bIns="34281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旋转式尼龙漏斗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012190" y="150017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012190" y="2214554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9609" y="-24"/>
            <a:ext cx="1680623" cy="500066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3571868" y="500042"/>
            <a:ext cx="914400" cy="571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订购品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94740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5197</TotalTime>
  <Words>57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1200</cp:revision>
  <dcterms:created xsi:type="dcterms:W3CDTF">2016-12-01T07:26:00Z</dcterms:created>
  <dcterms:modified xsi:type="dcterms:W3CDTF">2018-02-11T07:23:05Z</dcterms:modified>
</cp:coreProperties>
</file>