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404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2018/2/9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F-G02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27405" y="1104900"/>
            <a:ext cx="4534535" cy="5725795"/>
          </a:xfrm>
          <a:prstGeom prst="rect">
            <a:avLst/>
          </a:prstGeom>
          <a:solidFill>
            <a:schemeClr val="lt1"/>
          </a:solidFill>
        </p:spPr>
      </p:pic>
      <p:pic>
        <p:nvPicPr>
          <p:cNvPr id="5" name="Picture 2" descr="d:\Users\Administrator\Desktop\未标题-2-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214290"/>
            <a:ext cx="1234136" cy="863623"/>
          </a:xfrm>
          <a:prstGeom prst="rect">
            <a:avLst/>
          </a:prstGeom>
          <a:noFill/>
        </p:spPr>
      </p:pic>
      <p:pic>
        <p:nvPicPr>
          <p:cNvPr id="23" name="Picture 4" descr="d:\Users\Administrator\Desktop\未标题-3-01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7884" y="285728"/>
            <a:ext cx="2076907" cy="542926"/>
          </a:xfrm>
          <a:prstGeom prst="rect">
            <a:avLst/>
          </a:prstGeom>
          <a:noFill/>
        </p:spPr>
      </p:pic>
      <p:sp>
        <p:nvSpPr>
          <p:cNvPr id="10" name="矩形 9"/>
          <p:cNvSpPr/>
          <p:nvPr/>
        </p:nvSpPr>
        <p:spPr>
          <a:xfrm>
            <a:off x="107290" y="2276460"/>
            <a:ext cx="1554480" cy="659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食物新鲜营养</a:t>
            </a:r>
          </a:p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生活健康长伴</a:t>
            </a:r>
          </a:p>
        </p:txBody>
      </p:sp>
      <p:sp>
        <p:nvSpPr>
          <p:cNvPr id="12" name="Shape 66"/>
          <p:cNvSpPr/>
          <p:nvPr/>
        </p:nvSpPr>
        <p:spPr>
          <a:xfrm>
            <a:off x="5507990" y="1058545"/>
            <a:ext cx="3624580" cy="5804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pic>
        <p:nvPicPr>
          <p:cNvPr id="3" name="图片 2" descr="LF-G022 LF-G02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507990" y="4547235"/>
            <a:ext cx="3615055" cy="2315845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11" name="矩形 10"/>
          <p:cNvSpPr/>
          <p:nvPr/>
        </p:nvSpPr>
        <p:spPr>
          <a:xfrm>
            <a:off x="5857884" y="1357298"/>
            <a:ext cx="2590831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LF-G026 </a:t>
            </a:r>
          </a:p>
          <a:p>
            <a:pPr>
              <a:defRPr/>
            </a:pP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典雅秘色 保鲜三件套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市场参考价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99.00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批发价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 30.00</a:t>
            </a:r>
            <a:endParaRPr lang="en-US" altLang="zh-CN" sz="12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FontTx/>
              <a:buNone/>
              <a:defRPr/>
            </a:pPr>
            <a:endParaRPr lang="en-US" altLang="zh-CN" sz="105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规格：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600mL+900mL+1.3L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装箱明细：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16pcs/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箱</a:t>
            </a:r>
          </a:p>
          <a:p>
            <a:pPr>
              <a:defRPr/>
            </a:pPr>
            <a:endParaRPr lang="zh-CN" altLang="en-US" sz="1050" b="1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功能简介：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四面锁扣全新升级、开盖方便、更加牢固。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密封胶圈，加强保鲜及防漏性能。 </a:t>
            </a:r>
          </a:p>
          <a:p>
            <a:pPr>
              <a:defRPr/>
            </a:pP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食品级</a:t>
            </a:r>
            <a:r>
              <a:rPr lang="en-US" altLang="zh-CN" sz="1200" b="1" dirty="0" smtClean="0">
                <a:latin typeface="微软雅黑" panose="020B0503020204020204" charset="-122"/>
                <a:ea typeface="微软雅黑" panose="020B0503020204020204" charset="-122"/>
              </a:rPr>
              <a:t>PP</a:t>
            </a:r>
            <a:r>
              <a:rPr lang="zh-CN" altLang="en-US" sz="1200" b="1" dirty="0" smtClean="0">
                <a:latin typeface="微软雅黑" panose="020B0503020204020204" charset="-122"/>
                <a:ea typeface="微软雅黑" panose="020B0503020204020204" charset="-122"/>
              </a:rPr>
              <a:t>材质，安全无毒，可用于微波炉加热。</a:t>
            </a:r>
          </a:p>
        </p:txBody>
      </p:sp>
      <p:sp>
        <p:nvSpPr>
          <p:cNvPr id="9" name="矩形 8"/>
          <p:cNvSpPr/>
          <p:nvPr/>
        </p:nvSpPr>
        <p:spPr>
          <a:xfrm>
            <a:off x="3000364" y="214290"/>
            <a:ext cx="1857356" cy="857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  <a:latin typeface="Calibri" pitchFamily="34" charset="0"/>
              </a:rPr>
              <a:t>订购品，再订货需起订量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15848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4902</TotalTime>
  <Words>91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536</cp:revision>
  <dcterms:created xsi:type="dcterms:W3CDTF">2016-12-01T07:26:00Z</dcterms:created>
  <dcterms:modified xsi:type="dcterms:W3CDTF">2018-02-09T08:12:16Z</dcterms:modified>
</cp:coreProperties>
</file>