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7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56325" y="1142984"/>
            <a:ext cx="2804795" cy="2933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EGCM200</a:t>
            </a:r>
          </a:p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杯滴漏式咖啡机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100.00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25.5*19*28.6cm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分离式水箱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防滴漏设计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Picture 32" descr="EGCM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071546"/>
            <a:ext cx="426797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未命名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4857760"/>
            <a:ext cx="3052764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5939482" y="2420611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29322" y="321309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71868" y="142852"/>
            <a:ext cx="250033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285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57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1201</cp:revision>
  <dcterms:created xsi:type="dcterms:W3CDTF">2016-12-01T07:26:00Z</dcterms:created>
  <dcterms:modified xsi:type="dcterms:W3CDTF">2018-02-11T07:23:14Z</dcterms:modified>
</cp:coreProperties>
</file>