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7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33" descr="EGEK5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857232"/>
            <a:ext cx="4946798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6012180" y="1071546"/>
            <a:ext cx="3099435" cy="3841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EGEK550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电水煲</a:t>
            </a:r>
          </a:p>
          <a:p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528.00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供货价：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179.00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2200W   1.7L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21.5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×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15.5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×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24cm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卖点：</a:t>
            </a: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独特精美机体装饰光设计，在工作中开启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进口</a:t>
            </a: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STRIX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温控器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3.360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度旋转设计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三重防干烧保护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5.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进口不锈钢发热底盘，</a:t>
            </a: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1.7L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大容量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zh-CN" altLang="zh-CN" sz="1200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"/>
          <p:cNvGrpSpPr/>
          <p:nvPr/>
        </p:nvGrpSpPr>
        <p:grpSpPr>
          <a:xfrm>
            <a:off x="5929322" y="2285992"/>
            <a:ext cx="3040380" cy="857256"/>
            <a:chOff x="9354" y="3586"/>
            <a:chExt cx="4274" cy="1476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9354" y="3586"/>
              <a:ext cx="4275" cy="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9354" y="5060"/>
              <a:ext cx="4275" cy="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4000496" y="285728"/>
            <a:ext cx="914400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订购品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0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5197</TotalTime>
  <Words>80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1202</cp:revision>
  <dcterms:created xsi:type="dcterms:W3CDTF">2016-12-01T07:26:00Z</dcterms:created>
  <dcterms:modified xsi:type="dcterms:W3CDTF">2018-02-11T07:23:22Z</dcterms:modified>
</cp:coreProperties>
</file>