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7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00760" y="1643051"/>
            <a:ext cx="2643206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ZB2903 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立式吸尘器</a:t>
            </a:r>
          </a:p>
          <a:p>
            <a:endParaRPr lang="en-US" altLang="zh-CN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999.00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供货价：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682.00</a:t>
            </a:r>
          </a:p>
          <a:p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    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12V DC 80w  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运行时间    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17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分钟  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充电时间    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16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小时           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    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    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15×30×69cm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无线设计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立式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手持二合一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·LED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前灯照明 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旋风集成系统 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充电指示灯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142852"/>
            <a:ext cx="1828958" cy="671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/>
        </p:nvCxnSpPr>
        <p:spPr>
          <a:xfrm>
            <a:off x="5929322" y="2857496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929322" y="4000504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03340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5197</TotalTime>
  <Words>58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1203</cp:revision>
  <dcterms:created xsi:type="dcterms:W3CDTF">2016-12-01T07:26:00Z</dcterms:created>
  <dcterms:modified xsi:type="dcterms:W3CDTF">2018-02-11T07:23:31Z</dcterms:modified>
</cp:coreProperties>
</file>