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C:\Users\Administrator\Desktop\DSC_22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0230"/>
            <a:ext cx="2357454" cy="66177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43"/>
          <p:cNvGrpSpPr/>
          <p:nvPr/>
        </p:nvGrpSpPr>
        <p:grpSpPr>
          <a:xfrm>
            <a:off x="3357554" y="428604"/>
            <a:ext cx="2553535" cy="2411674"/>
            <a:chOff x="6357950" y="214290"/>
            <a:chExt cx="2553535" cy="2411674"/>
          </a:xfrm>
        </p:grpSpPr>
        <p:grpSp>
          <p:nvGrpSpPr>
            <p:cNvPr id="3" name="组合 1"/>
            <p:cNvGrpSpPr/>
            <p:nvPr/>
          </p:nvGrpSpPr>
          <p:grpSpPr bwMode="auto">
            <a:xfrm>
              <a:off x="6357950" y="428605"/>
              <a:ext cx="1928826" cy="1143007"/>
              <a:chOff x="6126799" y="2072390"/>
              <a:chExt cx="2284136" cy="1188727"/>
            </a:xfrm>
          </p:grpSpPr>
          <p:pic>
            <p:nvPicPr>
              <p:cNvPr id="15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44261" y="2072390"/>
                <a:ext cx="2266674" cy="118872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126799" y="2429579"/>
                <a:ext cx="1928826" cy="7362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地刷与主机连接采用万向转接头，可更好地清洁沙发底、桌子底等地方，不受角度限制</a:t>
                </a: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43636" y="2143827"/>
                <a:ext cx="1494336" cy="2880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万向转接头设计</a:t>
                </a:r>
              </a:p>
            </p:txBody>
          </p:sp>
        </p:grpSp>
        <p:pic>
          <p:nvPicPr>
            <p:cNvPr id="18" name="Picture 4" descr="E:\LMJ-JOB\WORK\2013\10\伊莱克斯视频\空气净化机\0729\图片素材\IMG_886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86644" y="214290"/>
              <a:ext cx="1624841" cy="241167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2285984" y="2357430"/>
            <a:ext cx="2829869" cy="1319223"/>
            <a:chOff x="736218" y="3660446"/>
            <a:chExt cx="3264410" cy="1081599"/>
          </a:xfrm>
        </p:grpSpPr>
        <p:grpSp>
          <p:nvGrpSpPr>
            <p:cNvPr id="5" name="组合 1"/>
            <p:cNvGrpSpPr/>
            <p:nvPr/>
          </p:nvGrpSpPr>
          <p:grpSpPr bwMode="auto">
            <a:xfrm>
              <a:off x="1500208" y="3719016"/>
              <a:ext cx="2500420" cy="819985"/>
              <a:chOff x="5143546" y="2219523"/>
              <a:chExt cx="2500420" cy="819985"/>
            </a:xfrm>
          </p:grpSpPr>
          <p:pic>
            <p:nvPicPr>
              <p:cNvPr id="22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43546" y="2219523"/>
                <a:ext cx="2500420" cy="81998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126250" y="2501017"/>
                <a:ext cx="1384798" cy="454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采用三角地刷，可清洁墙角等角度小的地方</a:t>
                </a: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43635" y="2285270"/>
                <a:ext cx="923097" cy="2271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三角地刷</a:t>
                </a:r>
              </a:p>
            </p:txBody>
          </p:sp>
        </p:grpSp>
        <p:pic>
          <p:nvPicPr>
            <p:cNvPr id="21" name="Picture 3" descr="E:\LMJ-JOB\WORK\2013\10\伊莱克斯视频\空气净化机\0729\图片素材\IMG_882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6218" y="3660446"/>
              <a:ext cx="1966544" cy="108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42"/>
          <p:cNvGrpSpPr/>
          <p:nvPr/>
        </p:nvGrpSpPr>
        <p:grpSpPr>
          <a:xfrm>
            <a:off x="3500430" y="3643314"/>
            <a:ext cx="2143139" cy="1271684"/>
            <a:chOff x="6215075" y="3643314"/>
            <a:chExt cx="2143139" cy="1271684"/>
          </a:xfrm>
        </p:grpSpPr>
        <p:grpSp>
          <p:nvGrpSpPr>
            <p:cNvPr id="7" name="组合 1"/>
            <p:cNvGrpSpPr/>
            <p:nvPr/>
          </p:nvGrpSpPr>
          <p:grpSpPr bwMode="auto">
            <a:xfrm>
              <a:off x="6215075" y="3857628"/>
              <a:ext cx="1946265" cy="857256"/>
              <a:chOff x="6517129" y="2187061"/>
              <a:chExt cx="2126838" cy="688051"/>
            </a:xfrm>
          </p:grpSpPr>
          <p:pic>
            <p:nvPicPr>
              <p:cNvPr id="26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17130" y="2187061"/>
                <a:ext cx="2126837" cy="6880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517129" y="2501014"/>
                <a:ext cx="1241226" cy="32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透明水箱，水量一目了然</a:t>
                </a: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673261" y="2251426"/>
                <a:ext cx="874463" cy="2223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透明水箱</a:t>
                </a:r>
              </a:p>
            </p:txBody>
          </p:sp>
        </p:grpSp>
        <p:pic>
          <p:nvPicPr>
            <p:cNvPr id="29" name="Picture 3" descr="C:\Users\Administrator\Desktop\IMG_8857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86644" y="3643314"/>
              <a:ext cx="1071570" cy="1271684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组合 41"/>
          <p:cNvGrpSpPr/>
          <p:nvPr/>
        </p:nvGrpSpPr>
        <p:grpSpPr>
          <a:xfrm>
            <a:off x="2643174" y="5143512"/>
            <a:ext cx="2672935" cy="1358890"/>
            <a:chOff x="5786446" y="5284818"/>
            <a:chExt cx="2672935" cy="1358890"/>
          </a:xfrm>
        </p:grpSpPr>
        <p:grpSp>
          <p:nvGrpSpPr>
            <p:cNvPr id="9" name="组合 1"/>
            <p:cNvGrpSpPr/>
            <p:nvPr/>
          </p:nvGrpSpPr>
          <p:grpSpPr bwMode="auto">
            <a:xfrm>
              <a:off x="6337330" y="5284818"/>
              <a:ext cx="2122051" cy="1358890"/>
              <a:chOff x="6143636" y="2072389"/>
              <a:chExt cx="2500400" cy="1071569"/>
            </a:xfrm>
          </p:grpSpPr>
          <p:pic>
            <p:nvPicPr>
              <p:cNvPr id="31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43636" y="2072389"/>
                <a:ext cx="2500400" cy="107156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2" name="TextBox 35"/>
              <p:cNvSpPr txBox="1">
                <a:spLocks noChangeArrowheads="1"/>
              </p:cNvSpPr>
              <p:nvPr/>
            </p:nvSpPr>
            <p:spPr bwMode="auto">
              <a:xfrm>
                <a:off x="6967218" y="2524292"/>
                <a:ext cx="1588473" cy="5582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 dirty="0">
                    <a:latin typeface="Adobe 黑体 Std R" pitchFamily="34" charset="-122"/>
                    <a:ea typeface="Adobe 黑体 Std R" pitchFamily="34" charset="-122"/>
                  </a:rPr>
                  <a:t>可根据摆放的位置与需要，释放或围绕电源线的长度，整洁方便 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84055" y="2215267"/>
                <a:ext cx="1540776" cy="36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电源线收纳上下卡扣设计</a:t>
                </a:r>
              </a:p>
            </p:txBody>
          </p:sp>
        </p:grpSp>
        <p:pic>
          <p:nvPicPr>
            <p:cNvPr id="34" name="Picture 4" descr="C:\Users\Administrator\Desktop\伊莱克斯\IMG_887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86446" y="5357826"/>
              <a:ext cx="1247160" cy="1214447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7" name="TextBox 36"/>
          <p:cNvSpPr txBox="1"/>
          <p:nvPr/>
        </p:nvSpPr>
        <p:spPr bwMode="auto">
          <a:xfrm>
            <a:off x="5868044" y="1268880"/>
            <a:ext cx="2541080" cy="5047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ZGSM200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伊莱克斯蒸汽地拖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零售价：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1388.00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450.00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 800W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26.5×16.5×71.2cm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装箱明细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:2pcs/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高温抑菌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清洁时产生的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95°C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高温蒸汽，能有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效杀死接触面上的细菌、螨虫、微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生物和病原体，让家中的地板、沙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发等更清洁健康，放心小孩的坐、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躺、滚、爬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去除顽固污渍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高温蒸汽，能对顽固污渍进行高温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溶解，配合软毛刷或纤维抹布即可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轻松去污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蒸汽烘干功能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特有的蒸汽烘干设计，能使清洁后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的表面快速干燥洁净，保护和延长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家具的使用寿命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拒绝化学清洁剂，环保健康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连接符 39"/>
          <p:cNvCxnSpPr/>
          <p:nvPr/>
        </p:nvCxnSpPr>
        <p:spPr>
          <a:xfrm>
            <a:off x="5929322" y="242886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929322" y="307181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630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220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1204</cp:revision>
  <dcterms:created xsi:type="dcterms:W3CDTF">2016-12-01T07:26:00Z</dcterms:created>
  <dcterms:modified xsi:type="dcterms:W3CDTF">2018-02-11T07:23:53Z</dcterms:modified>
</cp:coreProperties>
</file>