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7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28625"/>
            <a:ext cx="4257675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2714620"/>
            <a:ext cx="20669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5929354" y="1142984"/>
            <a:ext cx="285748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ZE346B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进口尘袋卧室吸尘器</a:t>
            </a:r>
          </a:p>
          <a:p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1950.00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供货价：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1240.00</a:t>
            </a: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1800W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39.5×32.3×59.5cm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欧州进口，优异性能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超长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9M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电源线，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2.5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米加长轻管，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13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米工作半径，轻巧更方便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机身小巧，功率强劲，出众清洁效果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细节设计体现品质：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   长效级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S-BAR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，防撞橡皮圈，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   机身收纳三合一组合吸头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929322" y="2357430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929322" y="3071810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58629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5198</TotalTime>
  <Words>88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1205</cp:revision>
  <dcterms:created xsi:type="dcterms:W3CDTF">2016-12-01T07:26:00Z</dcterms:created>
  <dcterms:modified xsi:type="dcterms:W3CDTF">2018-02-11T07:24:02Z</dcterms:modified>
</cp:coreProperties>
</file>