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57165"/>
            <a:ext cx="4714908" cy="651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928934"/>
            <a:ext cx="1924052" cy="231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857884" y="1142984"/>
            <a:ext cx="2857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ZU09926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进口尘袋卧室吸尘器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6499.00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3520.00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2000W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40.0×60.0×40.0cm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欧洲原装进口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原装进口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瑞典品牌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百年传承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,IF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大奖等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SLG 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星认证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·Best in Test,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超大吸力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超强过滤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吸力：自动识别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动力吸头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/2000W/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风道系统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人居和谐：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Project/HEPA13/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超长效级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S-bag/8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重过滤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低噪音：</a:t>
            </a:r>
            <a:r>
              <a:rPr lang="en-US" altLang="zh-CN" sz="1200" b="1" dirty="0" err="1" smtClean="0">
                <a:latin typeface="微软雅黑" panose="020B0503020204020204" charset="-122"/>
                <a:ea typeface="微软雅黑" panose="020B0503020204020204" charset="-122"/>
              </a:rPr>
              <a:t>Aeropro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降噪系统，全新软管，软质滚轮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29322" y="242886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29322" y="307181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644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104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1206</cp:revision>
  <dcterms:created xsi:type="dcterms:W3CDTF">2016-12-01T07:26:00Z</dcterms:created>
  <dcterms:modified xsi:type="dcterms:W3CDTF">2018-02-11T07:24:14Z</dcterms:modified>
</cp:coreProperties>
</file>