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080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500694" y="0"/>
            <a:ext cx="3643306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345753"/>
            <a:ext cx="4286280" cy="6512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10" descr="E:\2015 10\2015 10 伊莱克斯  PPT\01 00-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" y="0"/>
            <a:ext cx="192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5929322" y="1643051"/>
            <a:ext cx="285748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ZSC69FD2</a:t>
            </a:r>
          </a:p>
          <a:p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进口尘袋卧室吸尘器</a:t>
            </a:r>
          </a:p>
          <a:p>
            <a:endParaRPr lang="en-US" altLang="zh-CN" sz="1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 2999.00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供货价：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1260.00</a:t>
            </a:r>
          </a:p>
          <a:p>
            <a:endParaRPr lang="zh-CN" altLang="en-US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产品参数：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2000W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装箱明细：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1pcs/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包装尺寸：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60.0×40.0×28.5cm</a:t>
            </a:r>
          </a:p>
          <a:p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欧州进口，优异性能。超大功率、强劲吸力</a:t>
            </a: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旋风式集尘系统</a:t>
            </a: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无尘袋及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2.75L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超大透明尘盒设计</a:t>
            </a: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可水洗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HEPA H12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高效过滤网</a:t>
            </a: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※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特配静电掸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472" y="3500438"/>
            <a:ext cx="1934949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直接连接符 7"/>
          <p:cNvCxnSpPr/>
          <p:nvPr/>
        </p:nvCxnSpPr>
        <p:spPr>
          <a:xfrm>
            <a:off x="6000760" y="2928934"/>
            <a:ext cx="2714644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6000760" y="3571876"/>
            <a:ext cx="2714644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14154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5198</TotalTime>
  <Words>71</Words>
  <Application>Microsoft Office PowerPoint</Application>
  <PresentationFormat>全屏显示(4:3)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1207</cp:revision>
  <dcterms:created xsi:type="dcterms:W3CDTF">2016-12-01T07:26:00Z</dcterms:created>
  <dcterms:modified xsi:type="dcterms:W3CDTF">2018-02-11T07:24:27Z</dcterms:modified>
</cp:coreProperties>
</file>