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929630" y="1571625"/>
            <a:ext cx="307721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ZLUX1840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尘盒卧式吸尘器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1299.00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912.00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51.0×31.0×27.5cm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强大吸力，真正气旋系统保障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超低逸尘，四重过滤、一键清灰、低尘散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1200" b="1" dirty="0" err="1" smtClean="0">
                <a:latin typeface="微软雅黑" panose="020B0503020204020204" charset="-122"/>
                <a:ea typeface="微软雅黑" panose="020B0503020204020204" charset="-122"/>
              </a:rPr>
              <a:t>MobiLITE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™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贴心的双向把手设计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瑞典设计，专注实用、极简态度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46380"/>
            <a:ext cx="4500594" cy="589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071810"/>
            <a:ext cx="1850068" cy="276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5929322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29322" y="350043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647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72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1208</cp:revision>
  <dcterms:created xsi:type="dcterms:W3CDTF">2016-12-01T07:26:00Z</dcterms:created>
  <dcterms:modified xsi:type="dcterms:W3CDTF">2018-02-11T07:24:34Z</dcterms:modified>
</cp:coreProperties>
</file>