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929630" y="1285860"/>
            <a:ext cx="33286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Z1880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尘盒卧式吸尘器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599.00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418.00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1400W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噪音：≤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84dB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54.5×32.5×31.0cm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强劲吸力、旋风式集尘系统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层过滤系统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软质滚轮避免划伤地板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贴心的木质地板专用地刷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专用于除螨虫、宠物毛发的风动吸头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642918"/>
            <a:ext cx="4714875" cy="599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5939482" y="250030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939482" y="321468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479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72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1209</cp:revision>
  <dcterms:created xsi:type="dcterms:W3CDTF">2016-12-01T07:26:00Z</dcterms:created>
  <dcterms:modified xsi:type="dcterms:W3CDTF">2018-02-11T07:24:49Z</dcterms:modified>
</cp:coreProperties>
</file>