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8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4" y="908985"/>
            <a:ext cx="3214710" cy="5165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6012190" y="1988833"/>
            <a:ext cx="235745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EGRC010</a:t>
            </a:r>
          </a:p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True-love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迷你饭煲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328.00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124.00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250W  1L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19×19×21cm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不黏涂层内胆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外观新颖时尚，小巧便捷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适合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1-2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人使用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灵活用餐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5724178" y="5085030"/>
            <a:ext cx="3038703" cy="1486833"/>
            <a:chOff x="-826354" y="4769658"/>
            <a:chExt cx="2238886" cy="1095483"/>
          </a:xfrm>
        </p:grpSpPr>
        <p:pic>
          <p:nvPicPr>
            <p:cNvPr id="87045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826354" y="4769924"/>
              <a:ext cx="1095217" cy="1095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046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0962" y="4769658"/>
              <a:ext cx="1071570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1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连接符 11"/>
          <p:cNvCxnSpPr/>
          <p:nvPr/>
        </p:nvCxnSpPr>
        <p:spPr>
          <a:xfrm>
            <a:off x="5929322" y="321468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29322" y="392906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86446" y="428604"/>
            <a:ext cx="3068727" cy="135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3428992" y="214290"/>
            <a:ext cx="2071702" cy="10715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anose="020F050202020403020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anose="020F050202020403020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10330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5199</TotalTime>
  <Words>65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1211</cp:revision>
  <dcterms:created xsi:type="dcterms:W3CDTF">2016-12-01T07:26:00Z</dcterms:created>
  <dcterms:modified xsi:type="dcterms:W3CDTF">2018-02-11T07:25:03Z</dcterms:modified>
</cp:coreProperties>
</file>