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F-E0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88595"/>
            <a:ext cx="4403725" cy="660590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899140" y="2708896"/>
            <a:ext cx="1097280" cy="65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洗滤无忧</a:t>
            </a:r>
          </a:p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健康无忧</a:t>
            </a:r>
          </a:p>
        </p:txBody>
      </p:sp>
      <p:sp>
        <p:nvSpPr>
          <p:cNvPr id="12" name="Shape 66"/>
          <p:cNvSpPr/>
          <p:nvPr/>
        </p:nvSpPr>
        <p:spPr>
          <a:xfrm>
            <a:off x="5507990" y="1058545"/>
            <a:ext cx="3624580" cy="41160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1" name="矩形 10"/>
          <p:cNvSpPr/>
          <p:nvPr/>
        </p:nvSpPr>
        <p:spPr>
          <a:xfrm>
            <a:off x="5857884" y="1357298"/>
            <a:ext cx="259083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LF-E021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典雅秘色 双层两用洗沥果蔬篮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168.00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50.00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规格：大号：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26×26×9.5cm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21×21×8.5cm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ABS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、食品级材质，易清洗，健康卫生；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、人性化提手设计使用便利；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、洗沥两用，满足家庭不同需求</a:t>
            </a:r>
            <a:endParaRPr lang="zh-CN" altLang="en-US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4W4A76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89245" y="5258435"/>
            <a:ext cx="3743325" cy="15360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00364" y="214290"/>
            <a:ext cx="1857356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5094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</TotalTime>
  <Words>86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537</cp:revision>
  <dcterms:created xsi:type="dcterms:W3CDTF">2016-12-01T07:26:00Z</dcterms:created>
  <dcterms:modified xsi:type="dcterms:W3CDTF">2018-02-09T08:12:31Z</dcterms:modified>
</cp:coreProperties>
</file>