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286380" y="428604"/>
            <a:ext cx="3429024" cy="6182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牌：</a:t>
            </a:r>
            <a:r>
              <a:rPr lang="en-US" altLang="zh-CN" sz="108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Aeeiko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艾蔻）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    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称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100" b="1" dirty="0" smtClean="0"/>
              <a:t>艾蔻男士皮带牛皮商务款自动扣腰带</a:t>
            </a:r>
            <a:endParaRPr lang="zh-CN" altLang="en-US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617-11701-90-09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*1100--1350mm*210g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颜    色：黑色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  质：面料：牛剖层移膜革，里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料：牛剖层移膜革</a:t>
            </a:r>
            <a:endParaRPr lang="en-US" altLang="zh-CN" sz="108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带扣：自动扣　　带扣材质：合金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商品介绍：真皮材质，精选牛皮原材料，纹理自然细腻，触感舒适，彰显品味，各类商务场合均能轻松胜任。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市 场 价：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49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税种类别：增值税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225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库    存：常备</a:t>
            </a:r>
            <a:endParaRPr lang="zh-CN" altLang="en-US" sz="108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生产周期：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30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https://item.jd.com/11881468891.html</a:t>
            </a:r>
            <a:endParaRPr lang="zh-CN" altLang="en-US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50" name="Picture 2" descr="C:\Users\Administrator\Desktop\艾扣\主图及祥情页\交行\PC端\617-11701-90-09\617-11701-90-09主图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286256"/>
            <a:ext cx="3000396" cy="2571768"/>
          </a:xfrm>
          <a:prstGeom prst="rect">
            <a:avLst/>
          </a:prstGeom>
          <a:noFill/>
        </p:spPr>
      </p:pic>
      <p:pic>
        <p:nvPicPr>
          <p:cNvPr id="2051" name="Picture 3" descr="C:\Users\Administrator\Desktop\艾扣\主图及祥情页\交行\PC端\617-11701-90-09\617-11701-90-09主图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642918"/>
            <a:ext cx="1976418" cy="2786082"/>
          </a:xfrm>
          <a:prstGeom prst="rect">
            <a:avLst/>
          </a:prstGeom>
          <a:noFill/>
        </p:spPr>
      </p:pic>
      <p:pic>
        <p:nvPicPr>
          <p:cNvPr id="2052" name="Picture 4" descr="C:\Users\Administrator\Desktop\艾扣\主图及祥情页\交行\PC端\617-11701-90-09\617-11701-90-09主图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4" y="738202"/>
            <a:ext cx="3119426" cy="2047856"/>
          </a:xfrm>
          <a:prstGeom prst="rect">
            <a:avLst/>
          </a:prstGeom>
          <a:noFill/>
        </p:spPr>
      </p:pic>
      <p:pic>
        <p:nvPicPr>
          <p:cNvPr id="2053" name="Picture 5" descr="C:\Users\Administrator\Desktop\艾扣\主图及祥情页\交行\PC端\617-11701-90-09\617-11701-90-09主图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2571744"/>
            <a:ext cx="2643206" cy="1785950"/>
          </a:xfrm>
          <a:prstGeom prst="rect">
            <a:avLst/>
          </a:prstGeom>
          <a:noFill/>
        </p:spPr>
      </p:pic>
      <p:pic>
        <p:nvPicPr>
          <p:cNvPr id="2054" name="Picture 6" descr="C:\Users\Administrator\Desktop\艾扣\主图及祥情页\交行\PC端\617-11701-90-09\617-11701-90-09主图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4429132"/>
            <a:ext cx="1976418" cy="2286016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7528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1213</cp:revision>
  <dcterms:created xsi:type="dcterms:W3CDTF">2016-12-01T07:26:00Z</dcterms:created>
  <dcterms:modified xsi:type="dcterms:W3CDTF">2018-02-24T07:47:42Z</dcterms:modified>
</cp:coreProperties>
</file>