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8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572132" y="428604"/>
            <a:ext cx="3429024" cy="61757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品    牌：</a:t>
            </a:r>
            <a:r>
              <a:rPr kumimoji="0" lang="en-US" altLang="zh-CN" sz="10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Aeeiko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艾蔻）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    称：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艾蔻男士皮带牛皮商务款自动扣腰带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产品型号：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617-11901-90-09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规格参数：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35*1100--1250mm*230g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颜    色：黑色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材    质：面料：牛剖层移膜革，里料：牛剖层移膜革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带扣：自动扣　　带扣材质：合金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商品介绍：真皮材质，精选牛皮原材料，纹理自然细腻，触感舒适，彰显品味，各类商务场合均能轻松胜任。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市 场 价：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46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8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税种类别：增值税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礼品公司供价：</a:t>
            </a:r>
            <a:r>
              <a:rPr kumimoji="0" lang="en-US" altLang="zh-CN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210</a:t>
            </a: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库    存：常备</a:t>
            </a:r>
            <a:endParaRPr kumimoji="0" lang="zh-CN" altLang="en-US" sz="108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生产周期：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08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https://item.jd.com/11881138662.html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3074" name="Picture 2" descr="C:\Users\Administrator\Desktop\艾扣\主图及祥情页\交行\PC端\617-11901-90-09\617-11901-90-09主图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4357694"/>
            <a:ext cx="2571768" cy="2405046"/>
          </a:xfrm>
          <a:prstGeom prst="rect">
            <a:avLst/>
          </a:prstGeom>
          <a:noFill/>
        </p:spPr>
      </p:pic>
      <p:pic>
        <p:nvPicPr>
          <p:cNvPr id="3075" name="Picture 3" descr="C:\Users\Administrator\Desktop\艾扣\主图及祥情页\交行\PC端\617-11901-90-09\617-11901-90-09主图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571480"/>
            <a:ext cx="3000396" cy="3500462"/>
          </a:xfrm>
          <a:prstGeom prst="rect">
            <a:avLst/>
          </a:prstGeom>
          <a:noFill/>
        </p:spPr>
      </p:pic>
      <p:pic>
        <p:nvPicPr>
          <p:cNvPr id="3076" name="Picture 4" descr="C:\Users\Administrator\Desktop\艾扣\主图及祥情页\交行\PC端\617-11901-90-09\617-11901-90-09主图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357166"/>
            <a:ext cx="2262170" cy="2643206"/>
          </a:xfrm>
          <a:prstGeom prst="rect">
            <a:avLst/>
          </a:prstGeom>
          <a:noFill/>
        </p:spPr>
      </p:pic>
      <p:pic>
        <p:nvPicPr>
          <p:cNvPr id="3077" name="Picture 5" descr="C:\Users\Administrator\Desktop\艾扣\主图及祥情页\交行\PC端\617-11901-90-09\617-11901-90-09主图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2738466"/>
            <a:ext cx="1690666" cy="1619228"/>
          </a:xfrm>
          <a:prstGeom prst="rect">
            <a:avLst/>
          </a:prstGeom>
          <a:noFill/>
        </p:spPr>
      </p:pic>
      <p:pic>
        <p:nvPicPr>
          <p:cNvPr id="3078" name="Picture 6" descr="C:\Users\Administrator\Desktop\艾扣\主图及祥情页\交行\PC端\617-11901-90-09\617-11901-90-09主图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43174" y="4214818"/>
            <a:ext cx="2619360" cy="2357454"/>
          </a:xfrm>
          <a:prstGeom prst="rect">
            <a:avLst/>
          </a:prstGeom>
          <a:noFill/>
        </p:spPr>
      </p:pic>
      <p:pic>
        <p:nvPicPr>
          <p:cNvPr id="8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760013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61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1214</cp:revision>
  <dcterms:created xsi:type="dcterms:W3CDTF">2016-12-01T07:26:00Z</dcterms:created>
  <dcterms:modified xsi:type="dcterms:W3CDTF">2018-02-24T07:47:54Z</dcterms:modified>
</cp:coreProperties>
</file>