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72132" y="571480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称：艾蔻男士头层牛皮钱包长款竖票夹对折多卡位卡包钱夹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616-20801-90-06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100*35*200MM*0.16KG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：票夹　　风格：商务休闲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商品介绍：多卡位设计，工艺与生活需求所搭配，真皮材质，尽显男士风范与个人魅力。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998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450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4098" name="Picture 2" descr="C:\Users\Administrator\Desktop\艾扣\主图及祥情页\交行\PC端\616-20801-90-06\616-20801-90-06主图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4000504"/>
            <a:ext cx="2686950" cy="2857520"/>
          </a:xfrm>
          <a:prstGeom prst="rect">
            <a:avLst/>
          </a:prstGeom>
          <a:noFill/>
        </p:spPr>
      </p:pic>
      <p:pic>
        <p:nvPicPr>
          <p:cNvPr id="4099" name="Picture 3" descr="C:\Users\Administrator\Desktop\艾扣\主图及祥情页\交行\PC端\616-20801-90-06\616-20801-90-06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2" y="428604"/>
            <a:ext cx="1976418" cy="2214578"/>
          </a:xfrm>
          <a:prstGeom prst="rect">
            <a:avLst/>
          </a:prstGeom>
          <a:noFill/>
        </p:spPr>
      </p:pic>
      <p:pic>
        <p:nvPicPr>
          <p:cNvPr id="4100" name="Picture 4" descr="C:\Users\Administrator\Desktop\艾扣\主图及祥情页\交行\PC端\616-20801-90-06\616-20801-90-06主图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642942"/>
            <a:ext cx="2000264" cy="2071678"/>
          </a:xfrm>
          <a:prstGeom prst="rect">
            <a:avLst/>
          </a:prstGeom>
          <a:noFill/>
        </p:spPr>
      </p:pic>
      <p:pic>
        <p:nvPicPr>
          <p:cNvPr id="4101" name="Picture 5" descr="C:\Users\Administrator\Desktop\艾扣\主图及祥情页\交行\PC端\616-20801-90-06\616-20801-90-06主图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46" y="2500306"/>
            <a:ext cx="2833674" cy="1714512"/>
          </a:xfrm>
          <a:prstGeom prst="rect">
            <a:avLst/>
          </a:prstGeom>
          <a:noFill/>
        </p:spPr>
      </p:pic>
      <p:pic>
        <p:nvPicPr>
          <p:cNvPr id="4102" name="Picture 6" descr="C:\Users\Administrator\Desktop\艾扣\主图及祥情页\交行\PC端\616-20801-90-06\616-20801-90-06主图-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3810036"/>
            <a:ext cx="2071702" cy="3047988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872789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60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1215</cp:revision>
  <dcterms:created xsi:type="dcterms:W3CDTF">2016-12-01T07:26:00Z</dcterms:created>
  <dcterms:modified xsi:type="dcterms:W3CDTF">2018-02-24T07:48:07Z</dcterms:modified>
</cp:coreProperties>
</file>