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090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2018/2/24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572132" y="714356"/>
            <a:ext cx="3429024" cy="5470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85587" tIns="42794" rIns="85587" bIns="42794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品    牌：</a:t>
            </a:r>
            <a:r>
              <a:rPr kumimoji="0" lang="en-US" altLang="zh-CN" sz="108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Aeeiko</a:t>
            </a:r>
            <a:r>
              <a:rPr kumimoji="0" lang="en-US" altLang="zh-CN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(</a:t>
            </a: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艾蔻）</a:t>
            </a:r>
            <a:endParaRPr kumimoji="0" lang="en-US" altLang="zh-CN" sz="108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名    </a:t>
            </a:r>
            <a:r>
              <a:rPr lang="zh-CN" altLang="en-US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称：艾蔻男士头层牛皮钱包真皮长款竖票夹对折多卡位卡包钱夹</a:t>
            </a:r>
            <a:endParaRPr kumimoji="0" lang="zh-CN" altLang="en-US" sz="108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产品</a:t>
            </a:r>
            <a:r>
              <a:rPr lang="zh-CN" altLang="en-US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型号： </a:t>
            </a:r>
            <a:r>
              <a:rPr lang="en-US" altLang="zh-CN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618-20303-90-06</a:t>
            </a:r>
            <a:endParaRPr kumimoji="0" lang="en-US" altLang="zh-CN" sz="108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规格长厚高：</a:t>
            </a:r>
            <a:r>
              <a:rPr lang="en-US" altLang="zh-CN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98*20*192MM*0.09KG</a:t>
            </a:r>
            <a:r>
              <a:rPr lang="zh-CN" altLang="en-US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左右</a:t>
            </a:r>
            <a:endParaRPr kumimoji="0" lang="en-US" altLang="zh-CN" sz="108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颜    色：黑色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材    质：面料：牛皮革，里料：织物</a:t>
            </a:r>
            <a:endParaRPr kumimoji="0" lang="en-US" altLang="zh-CN" sz="108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款式</a:t>
            </a: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：票夹　　风格：商务休闲</a:t>
            </a:r>
            <a:endParaRPr kumimoji="0" lang="en-US" altLang="zh-CN" sz="108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商品介绍：多卡位设计，工艺与生活需求所搭配，真皮材质，尽显男士风范与个人魅力。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市 场 价：</a:t>
            </a:r>
            <a:r>
              <a:rPr kumimoji="0" lang="en-US" altLang="zh-CN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66</a:t>
            </a:r>
            <a:r>
              <a:rPr lang="en-US" altLang="zh-CN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8</a:t>
            </a: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元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税种类别：增值税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礼品公司供价：</a:t>
            </a:r>
            <a:r>
              <a:rPr kumimoji="0" lang="en-US" altLang="zh-CN" sz="108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300</a:t>
            </a:r>
            <a:r>
              <a:rPr kumimoji="0" lang="zh-CN" altLang="en-US" sz="108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元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库    存：常备</a:t>
            </a:r>
            <a:endParaRPr kumimoji="0" lang="zh-CN" altLang="en-US" sz="108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生产周期：</a:t>
            </a:r>
            <a:r>
              <a:rPr kumimoji="0" lang="en-US" altLang="zh-CN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30</a:t>
            </a: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天</a:t>
            </a:r>
          </a:p>
        </p:txBody>
      </p:sp>
      <p:pic>
        <p:nvPicPr>
          <p:cNvPr id="5122" name="Picture 2" descr="C:\Users\Administrator\Desktop\艾扣\主图及祥情页\交行\PC端\618-20303-90-06\618-20303-90-06主图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4357718"/>
            <a:ext cx="2690798" cy="2500306"/>
          </a:xfrm>
          <a:prstGeom prst="rect">
            <a:avLst/>
          </a:prstGeom>
          <a:noFill/>
        </p:spPr>
      </p:pic>
      <p:pic>
        <p:nvPicPr>
          <p:cNvPr id="5123" name="Picture 3" descr="C:\Users\Administrator\Desktop\艾扣\主图及祥情页\交行\PC端\618-20303-90-06\618-20303-90-06主图-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06" y="571480"/>
            <a:ext cx="2285984" cy="1928826"/>
          </a:xfrm>
          <a:prstGeom prst="rect">
            <a:avLst/>
          </a:prstGeom>
          <a:noFill/>
        </p:spPr>
      </p:pic>
      <p:pic>
        <p:nvPicPr>
          <p:cNvPr id="5124" name="Picture 4" descr="C:\Users\Administrator\Desktop\艾扣\主图及祥情页\交行\PC端\618-20303-90-06\618-20303-90-06主图-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2" y="2357454"/>
            <a:ext cx="2428892" cy="2143116"/>
          </a:xfrm>
          <a:prstGeom prst="rect">
            <a:avLst/>
          </a:prstGeom>
          <a:noFill/>
        </p:spPr>
      </p:pic>
      <p:pic>
        <p:nvPicPr>
          <p:cNvPr id="5125" name="Picture 5" descr="C:\Users\Administrator\Desktop\艾扣\主图及祥情页\交行\PC端\618-20303-90-06\618-20303-90-06主图-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57422" y="642918"/>
            <a:ext cx="2928958" cy="3286148"/>
          </a:xfrm>
          <a:prstGeom prst="rect">
            <a:avLst/>
          </a:prstGeom>
          <a:noFill/>
        </p:spPr>
      </p:pic>
      <p:pic>
        <p:nvPicPr>
          <p:cNvPr id="5126" name="Picture 6" descr="C:\Users\Administrator\Desktop\艾扣\主图及祥情页\交行\PC端\618-20303-90-06\618-20303-90-06主图-5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71736" y="3929066"/>
            <a:ext cx="2643206" cy="2786082"/>
          </a:xfrm>
          <a:prstGeom prst="rect">
            <a:avLst/>
          </a:prstGeom>
          <a:noFill/>
        </p:spPr>
      </p:pic>
      <p:pic>
        <p:nvPicPr>
          <p:cNvPr id="8" name="Picture 1" descr="C:\Users\Administrator\AppData\Roaming\Tencent\Users\358850201\TIM\WinTemp\RichOle\9(FEKBVZDPJPR`}PR~MJ$7M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0"/>
            <a:ext cx="3105171" cy="5000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8036026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5200</TotalTime>
  <Words>61</Words>
  <Application>Microsoft Office PowerPoint</Application>
  <PresentationFormat>全屏显示(4:3)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1216</cp:revision>
  <dcterms:created xsi:type="dcterms:W3CDTF">2016-12-01T07:26:00Z</dcterms:created>
  <dcterms:modified xsi:type="dcterms:W3CDTF">2018-02-24T07:50:30Z</dcterms:modified>
</cp:coreProperties>
</file>