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286380" y="642919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称：艾蔻男士头层牛皮短款钱包 名片夹 多功能潮流票夹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618-20301-90-06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122*18*100MM*0.08KG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：票夹　　风格：商务休闲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商品介绍：多卡位设计，工艺与生活需求所搭配，真皮材质，尽显男士风范与个人魅力。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538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245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6146" name="Picture 2" descr="C:\Users\Administrator\Desktop\艾扣\主图及祥情页\交行\PC端\618-20301-90-06\618-20301-90-06主图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4214818"/>
            <a:ext cx="2905112" cy="2643206"/>
          </a:xfrm>
          <a:prstGeom prst="rect">
            <a:avLst/>
          </a:prstGeom>
          <a:noFill/>
        </p:spPr>
      </p:pic>
      <p:pic>
        <p:nvPicPr>
          <p:cNvPr id="6147" name="Picture 3" descr="C:\Users\Administrator\Desktop\艾扣\主图及祥情页\交行\PC端\618-20301-90-06\618-20301-90-06主图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2" y="357166"/>
            <a:ext cx="2547922" cy="2357454"/>
          </a:xfrm>
          <a:prstGeom prst="rect">
            <a:avLst/>
          </a:prstGeom>
          <a:noFill/>
        </p:spPr>
      </p:pic>
      <p:pic>
        <p:nvPicPr>
          <p:cNvPr id="6148" name="Picture 4" descr="C:\Users\Administrator\Desktop\艾扣\主图及祥情页\交行\PC端\618-20301-90-06\618-20301-90-06主图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643182"/>
            <a:ext cx="2428892" cy="1785950"/>
          </a:xfrm>
          <a:prstGeom prst="rect">
            <a:avLst/>
          </a:prstGeom>
          <a:noFill/>
        </p:spPr>
      </p:pic>
      <p:pic>
        <p:nvPicPr>
          <p:cNvPr id="6149" name="Picture 5" descr="C:\Users\Administrator\Desktop\艾扣\主图及祥情页\交行\PC端\618-20301-90-06\618-20301-90-06主图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214290"/>
            <a:ext cx="2428892" cy="4071966"/>
          </a:xfrm>
          <a:prstGeom prst="rect">
            <a:avLst/>
          </a:prstGeom>
          <a:noFill/>
        </p:spPr>
      </p:pic>
      <p:pic>
        <p:nvPicPr>
          <p:cNvPr id="6150" name="Picture 6" descr="C:\Users\Administrator\Desktop\艾扣\主图及祥情页\交行\PC端\618-20301-90-06\618-20301-90-06主图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4214818"/>
            <a:ext cx="1976418" cy="2500306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3356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56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1217</cp:revision>
  <dcterms:created xsi:type="dcterms:W3CDTF">2016-12-01T07:26:00Z</dcterms:created>
  <dcterms:modified xsi:type="dcterms:W3CDTF">2018-02-24T07:50:41Z</dcterms:modified>
</cp:coreProperties>
</file>