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9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500694" y="714356"/>
            <a:ext cx="3429024" cy="547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品    牌：</a:t>
            </a:r>
            <a:r>
              <a:rPr kumimoji="0" lang="en-US" altLang="zh-CN" sz="10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Aeeiko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艾蔻）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名    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称：艾蔻男士多功能手包头层牛皮拉链商务真皮钱包手抓包</a:t>
            </a:r>
            <a:endParaRPr kumimoji="0" lang="zh-CN" altLang="en-US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产品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型号： 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617-22104-90-06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规格长厚高：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196*26*100MM*0.19KG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左右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颜    色：黑色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材    质：面料：牛皮革，里料：织物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款式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：票夹　　风格：商务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休闲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商品介绍：多卡位设计，工艺与生活需求所搭配，真皮材质，尽显男士风范与个人魅力。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市 场 价：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98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税种类别：增值税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礼品公司供价：</a:t>
            </a:r>
            <a:r>
              <a:rPr kumimoji="0" lang="en-US" altLang="zh-CN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</a:t>
            </a: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45</a:t>
            </a: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库    存：常备</a:t>
            </a:r>
            <a:endParaRPr kumimoji="0" lang="zh-CN" altLang="en-US" sz="108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生产周期：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天</a:t>
            </a:r>
          </a:p>
        </p:txBody>
      </p:sp>
      <p:pic>
        <p:nvPicPr>
          <p:cNvPr id="7170" name="Picture 2" descr="C:\Users\Administrator\Desktop\艾扣\主图及祥情页\交行\PC端\617-22104-90-06\617-22104-90-06主图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4143380"/>
            <a:ext cx="2833674" cy="2643206"/>
          </a:xfrm>
          <a:prstGeom prst="rect">
            <a:avLst/>
          </a:prstGeom>
          <a:noFill/>
        </p:spPr>
      </p:pic>
      <p:pic>
        <p:nvPicPr>
          <p:cNvPr id="7171" name="Picture 3" descr="C:\Users\Administrator\Desktop\艾扣\主图及祥情页\交行\PC端\617-22104-90-06\617-22104-90-06主图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214290"/>
            <a:ext cx="2143140" cy="2286016"/>
          </a:xfrm>
          <a:prstGeom prst="rect">
            <a:avLst/>
          </a:prstGeom>
          <a:noFill/>
        </p:spPr>
      </p:pic>
      <p:pic>
        <p:nvPicPr>
          <p:cNvPr id="7172" name="Picture 4" descr="C:\Users\Administrator\Desktop\艾扣\主图及祥情页\交行\PC端\617-22104-90-06\617-22104-90-06主图-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66" y="2214554"/>
            <a:ext cx="2190732" cy="2214578"/>
          </a:xfrm>
          <a:prstGeom prst="rect">
            <a:avLst/>
          </a:prstGeom>
          <a:noFill/>
        </p:spPr>
      </p:pic>
      <p:pic>
        <p:nvPicPr>
          <p:cNvPr id="7173" name="Picture 5" descr="C:\Users\Administrator\Desktop\艾扣\主图及祥情页\交行\PC端\617-22104-90-06\617-22104-90-06主图-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3174" y="642918"/>
            <a:ext cx="2500330" cy="2500306"/>
          </a:xfrm>
          <a:prstGeom prst="rect">
            <a:avLst/>
          </a:prstGeom>
          <a:noFill/>
        </p:spPr>
      </p:pic>
      <p:pic>
        <p:nvPicPr>
          <p:cNvPr id="7174" name="Picture 6" descr="C:\Users\Administrator\Desktop\艾扣\主图及祥情页\交行\PC端\617-22104-90-06\617-22104-90-06主图-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8458" y="3786190"/>
            <a:ext cx="2547922" cy="2786082"/>
          </a:xfrm>
          <a:prstGeom prst="rect">
            <a:avLst/>
          </a:prstGeom>
          <a:noFill/>
        </p:spPr>
      </p:pic>
      <p:pic>
        <p:nvPicPr>
          <p:cNvPr id="8" name="Picture 1" descr="C:\Users\Administrator\AppData\Roaming\Tencent\Users\358850201\TIM\WinTemp\RichOle\9(FEKBVZDPJPR`}PR~MJ$7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3105171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42626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</TotalTime>
  <Words>57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1218</cp:revision>
  <dcterms:created xsi:type="dcterms:W3CDTF">2016-12-01T07:26:00Z</dcterms:created>
  <dcterms:modified xsi:type="dcterms:W3CDTF">2018-02-24T07:50:50Z</dcterms:modified>
</cp:coreProperties>
</file>