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9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2018/2/24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500694" y="714356"/>
            <a:ext cx="3429024" cy="5470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587" tIns="42794" rIns="85587" bIns="42794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品    牌：</a:t>
            </a:r>
            <a:r>
              <a:rPr kumimoji="0" lang="en-US" altLang="zh-CN" sz="108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Aeeiko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(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艾蔻）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名    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称：艾蔻男士头层牛皮钱包真皮短款横票夹多卡位卡包</a:t>
            </a:r>
            <a:endParaRPr kumimoji="0" lang="zh-CN" altLang="en-US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产品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型号： 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617-20602-82-06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规格长厚高：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100*22*120MM*0.09KG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左右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颜    色：黑色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材    质：面料：牛皮革，里料：织物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款式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：票夹　　风格：商务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休闲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商品介绍：多卡位设计，工艺与生活需求所搭配，真皮材质，尽显男士风范与个人魅力。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市 场 价：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828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元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税种类别：增值税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礼品公司供价：</a:t>
            </a:r>
            <a:r>
              <a:rPr lang="en-US" altLang="zh-CN" sz="108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372</a:t>
            </a:r>
            <a:r>
              <a:rPr kumimoji="0" lang="zh-CN" altLang="en-US" sz="108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元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库    存：常备</a:t>
            </a:r>
            <a:endParaRPr kumimoji="0" lang="zh-CN" altLang="en-US" sz="108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生产周期：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30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天</a:t>
            </a:r>
          </a:p>
        </p:txBody>
      </p:sp>
      <p:pic>
        <p:nvPicPr>
          <p:cNvPr id="8194" name="Picture 2" descr="C:\Users\Administrator\Desktop\艾扣\主图及祥情页\交行\PC端\617-20602-82-06\617-20602-82-06主图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4595854"/>
            <a:ext cx="2333608" cy="2119294"/>
          </a:xfrm>
          <a:prstGeom prst="rect">
            <a:avLst/>
          </a:prstGeom>
          <a:noFill/>
        </p:spPr>
      </p:pic>
      <p:pic>
        <p:nvPicPr>
          <p:cNvPr id="8195" name="Picture 3" descr="C:\Users\Administrator\Desktop\艾扣\主图及祥情页\交行\PC端\617-20602-82-06\617-20602-82-06主图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500042"/>
            <a:ext cx="2333608" cy="2000264"/>
          </a:xfrm>
          <a:prstGeom prst="rect">
            <a:avLst/>
          </a:prstGeom>
          <a:noFill/>
        </p:spPr>
      </p:pic>
      <p:pic>
        <p:nvPicPr>
          <p:cNvPr id="8196" name="Picture 4" descr="C:\Users\Administrator\Desktop\艾扣\主图及祥情页\交行\PC端\617-20602-82-06\617-20602-82-06主图-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2357430"/>
            <a:ext cx="2143108" cy="2143140"/>
          </a:xfrm>
          <a:prstGeom prst="rect">
            <a:avLst/>
          </a:prstGeom>
          <a:noFill/>
        </p:spPr>
      </p:pic>
      <p:pic>
        <p:nvPicPr>
          <p:cNvPr id="8197" name="Picture 5" descr="C:\Users\Administrator\Desktop\艾扣\主图及祥情页\交行\PC端\617-20602-82-06\617-20602-82-06主图-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57422" y="428604"/>
            <a:ext cx="2833674" cy="2762236"/>
          </a:xfrm>
          <a:prstGeom prst="rect">
            <a:avLst/>
          </a:prstGeom>
          <a:noFill/>
        </p:spPr>
      </p:pic>
      <p:pic>
        <p:nvPicPr>
          <p:cNvPr id="8198" name="Picture 6" descr="C:\Users\Administrator\Desktop\艾扣\主图及祥情页\交行\PC端\617-20602-82-06\617-20602-82-06主图-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28860" y="3929066"/>
            <a:ext cx="2571736" cy="2333608"/>
          </a:xfrm>
          <a:prstGeom prst="rect">
            <a:avLst/>
          </a:prstGeom>
          <a:noFill/>
        </p:spPr>
      </p:pic>
      <p:pic>
        <p:nvPicPr>
          <p:cNvPr id="8" name="Picture 1" descr="C:\Users\Administrator\AppData\Roaming\Tencent\Users\358850201\TIM\WinTemp\RichOle\9(FEKBVZDPJPR`}PR~MJ$7M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3105171" cy="5000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224681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5200</TotalTime>
  <Words>59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1219</cp:revision>
  <dcterms:created xsi:type="dcterms:W3CDTF">2016-12-01T07:26:00Z</dcterms:created>
  <dcterms:modified xsi:type="dcterms:W3CDTF">2018-02-24T07:51:00Z</dcterms:modified>
</cp:coreProperties>
</file>