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6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8" name="矩形 7"/>
          <p:cNvSpPr/>
          <p:nvPr/>
        </p:nvSpPr>
        <p:spPr>
          <a:xfrm>
            <a:off x="5508625" y="4342765"/>
            <a:ext cx="3635375" cy="2520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未标题-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476250"/>
            <a:ext cx="3898265" cy="634428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2915255" y="3356601"/>
            <a:ext cx="2240280" cy="65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百变随心乐趣多</a:t>
            </a:r>
          </a:p>
          <a:p>
            <a:r>
              <a:rPr lang="zh-CN" altLang="en-US" dirty="0" smtClean="0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有“我”生活不一样</a:t>
            </a:r>
          </a:p>
        </p:txBody>
      </p:sp>
      <p:sp>
        <p:nvSpPr>
          <p:cNvPr id="13" name="矩形 12"/>
          <p:cNvSpPr/>
          <p:nvPr/>
        </p:nvSpPr>
        <p:spPr>
          <a:xfrm>
            <a:off x="5857884" y="1142984"/>
            <a:ext cx="278608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LF-A027 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魔力酷玩双口壶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88.00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27.00</a:t>
            </a:r>
          </a:p>
          <a:p>
            <a:pPr>
              <a:defRPr/>
            </a:pPr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900mL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PC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20pcs/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独特双内胆设计，可存取不同饮品或食材，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随心搭配，健康环保。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户外旅行提手设计，方便携带。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采用健康环保材质，提升喝水质感。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4W4A425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86755" y="5059045"/>
            <a:ext cx="1991360" cy="1610360"/>
          </a:xfrm>
          <a:prstGeom prst="rect">
            <a:avLst/>
          </a:prstGeom>
        </p:spPr>
      </p:pic>
      <p:pic>
        <p:nvPicPr>
          <p:cNvPr id="7" name="图片 6" descr="4W4A422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867015" y="4473575"/>
            <a:ext cx="1124585" cy="23469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286116" y="285728"/>
            <a:ext cx="1857388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2936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</TotalTime>
  <Words>91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538</cp:revision>
  <dcterms:created xsi:type="dcterms:W3CDTF">2016-12-01T07:26:00Z</dcterms:created>
  <dcterms:modified xsi:type="dcterms:W3CDTF">2018-02-09T08:12:52Z</dcterms:modified>
</cp:coreProperties>
</file>