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672669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称：艾蔻男士头层牛皮真皮商务休闲横款手提公文包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618-31604-82-19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390*90*300MM*1.1KG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蓝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色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/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黑色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/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土黄色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：公文包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商品介绍：暗袋设计，工艺与生活需求所搭配，真皮材质，尽显男士风范与个人魅力。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2868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1290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7169" name="Picture 1" descr="C:\Users\Administrator\Desktop\艾扣\主图及祥情页\交行\PC端\618-31604\618-31604-750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4214818"/>
            <a:ext cx="3143272" cy="2643206"/>
          </a:xfrm>
          <a:prstGeom prst="rect">
            <a:avLst/>
          </a:prstGeom>
          <a:noFill/>
        </p:spPr>
      </p:pic>
      <p:pic>
        <p:nvPicPr>
          <p:cNvPr id="7170" name="Picture 2" descr="C:\Users\Administrator\Desktop\艾扣\主图及祥情页\交行\PC端\618-31604\618-31604-750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4" y="2428868"/>
            <a:ext cx="2405046" cy="1928826"/>
          </a:xfrm>
          <a:prstGeom prst="rect">
            <a:avLst/>
          </a:prstGeom>
          <a:noFill/>
        </p:spPr>
      </p:pic>
      <p:pic>
        <p:nvPicPr>
          <p:cNvPr id="7171" name="Picture 3" descr="C:\Users\Administrator\Desktop\艾扣\主图及祥情页\交行\PC端\618-31604\618-31604-750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2" y="714356"/>
            <a:ext cx="2333608" cy="1785950"/>
          </a:xfrm>
          <a:prstGeom prst="rect">
            <a:avLst/>
          </a:prstGeom>
          <a:noFill/>
        </p:spPr>
      </p:pic>
      <p:pic>
        <p:nvPicPr>
          <p:cNvPr id="7172" name="Picture 4" descr="C:\Users\Administrator\Desktop\艾扣\主图及祥情页\交行\PC端\618-31604\618-31604-750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4500570"/>
            <a:ext cx="2214578" cy="2071702"/>
          </a:xfrm>
          <a:prstGeom prst="rect">
            <a:avLst/>
          </a:prstGeom>
          <a:noFill/>
        </p:spPr>
      </p:pic>
      <p:pic>
        <p:nvPicPr>
          <p:cNvPr id="7173" name="Picture 5" descr="C:\Users\Administrator\Desktop\艾扣\主图及祥情页\交行\PC端\618-31604\618-31604-750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050" y="1357298"/>
            <a:ext cx="2643206" cy="2143140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5549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</TotalTime>
  <Words>59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1222</cp:revision>
  <dcterms:created xsi:type="dcterms:W3CDTF">2016-12-01T07:26:00Z</dcterms:created>
  <dcterms:modified xsi:type="dcterms:W3CDTF">2018-02-24T07:52:14Z</dcterms:modified>
</cp:coreProperties>
</file>