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85794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称：艾蔻男士头层牛皮单肩竖款商务真皮斜跨包单肩背包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618-33209-90-19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235*65*255MM*0.56KG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：斜跨包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商品介绍：暗袋设计，工艺与生活需求所搭配，真皮材质，尽显男士风范与个人魅力。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15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kumimoji="0" lang="en-US" altLang="zh-CN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710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8193" name="Picture 1" descr="C:\Users\Administrator\Desktop\艾扣\主图及祥情页\交行\PC端\618-33209-82 90-19\618-33209-90-19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4" y="4357694"/>
            <a:ext cx="2547922" cy="2500330"/>
          </a:xfrm>
          <a:prstGeom prst="rect">
            <a:avLst/>
          </a:prstGeom>
          <a:noFill/>
        </p:spPr>
      </p:pic>
      <p:pic>
        <p:nvPicPr>
          <p:cNvPr id="8194" name="Picture 2" descr="C:\Users\Administrator\Desktop\艾扣\主图及祥情页\交行\PC端\618-33209-82 90-19\618-33209-90-19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286256"/>
            <a:ext cx="2119294" cy="2571768"/>
          </a:xfrm>
          <a:prstGeom prst="rect">
            <a:avLst/>
          </a:prstGeom>
          <a:noFill/>
        </p:spPr>
      </p:pic>
      <p:pic>
        <p:nvPicPr>
          <p:cNvPr id="8195" name="Picture 3" descr="C:\Users\Administrator\Desktop\艾扣\主图及祥情页\交行\PC端\618-33209-82 90-19\618-33209-90-19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57430"/>
            <a:ext cx="1904980" cy="2286016"/>
          </a:xfrm>
          <a:prstGeom prst="rect">
            <a:avLst/>
          </a:prstGeom>
          <a:noFill/>
        </p:spPr>
      </p:pic>
      <p:pic>
        <p:nvPicPr>
          <p:cNvPr id="8196" name="Picture 4" descr="C:\Users\Administrator\Desktop\艾扣\主图及祥情页\交行\PC端\618-33209-82 90-19\618-33209-90-19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857232"/>
            <a:ext cx="1904980" cy="1571636"/>
          </a:xfrm>
          <a:prstGeom prst="rect">
            <a:avLst/>
          </a:prstGeom>
          <a:noFill/>
        </p:spPr>
      </p:pic>
      <p:pic>
        <p:nvPicPr>
          <p:cNvPr id="8197" name="Picture 5" descr="C:\Users\Administrator\Desktop\艾扣\主图及祥情页\交行\PC端\618-33209-82 90-19\618-33209-90-19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1285860"/>
            <a:ext cx="2214546" cy="2214554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48826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60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1223</cp:revision>
  <dcterms:created xsi:type="dcterms:W3CDTF">2016-12-01T07:26:00Z</dcterms:created>
  <dcterms:modified xsi:type="dcterms:W3CDTF">2018-02-24T07:52:25Z</dcterms:modified>
</cp:coreProperties>
</file>