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85794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称：艾蔻男士头层牛皮真皮商务经典拉链大容量男士手拿包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617-33704A-90-01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330*65*240MM*0.48KG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商品介绍：暗袋设计，工艺与生活需求所搭配，真皮材质，尽显男士风范与个人魅力。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12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576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6145" name="Picture 1" descr="C:\Users\Administrator\Desktop\艾扣\主图及祥情页\交行\PC端\617-33704A-90-01\617-33704A-90-01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4357670"/>
            <a:ext cx="2905112" cy="2500330"/>
          </a:xfrm>
          <a:prstGeom prst="rect">
            <a:avLst/>
          </a:prstGeom>
          <a:noFill/>
        </p:spPr>
      </p:pic>
      <p:pic>
        <p:nvPicPr>
          <p:cNvPr id="6146" name="Picture 2" descr="C:\Users\Administrator\Desktop\艾扣\主图及祥情页\交行\PC端\617-33704A-90-01\617-33704A-90-01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6" y="2857496"/>
            <a:ext cx="2000232" cy="1714512"/>
          </a:xfrm>
          <a:prstGeom prst="rect">
            <a:avLst/>
          </a:prstGeom>
          <a:noFill/>
        </p:spPr>
      </p:pic>
      <p:pic>
        <p:nvPicPr>
          <p:cNvPr id="6147" name="Picture 3" descr="C:\Users\Administrator\Desktop\艾扣\主图及祥情页\交行\PC端\617-33704A-90-01\617-33704A-90-01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4" y="1071546"/>
            <a:ext cx="2047856" cy="1857388"/>
          </a:xfrm>
          <a:prstGeom prst="rect">
            <a:avLst/>
          </a:prstGeom>
          <a:noFill/>
        </p:spPr>
      </p:pic>
      <p:pic>
        <p:nvPicPr>
          <p:cNvPr id="6148" name="Picture 4" descr="C:\Users\Administrator\Desktop\艾扣\主图及祥情页\交行\PC端\617-33704A-90-01\617-33704A-90-01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4500570"/>
            <a:ext cx="2190732" cy="2357454"/>
          </a:xfrm>
          <a:prstGeom prst="rect">
            <a:avLst/>
          </a:prstGeom>
          <a:noFill/>
        </p:spPr>
      </p:pic>
      <p:pic>
        <p:nvPicPr>
          <p:cNvPr id="6149" name="Picture 5" descr="C:\Users\Administrator\Desktop\艾扣\主图及祥情页\交行\PC端\617-33704A-90-01\617-33704A-90-01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5984" y="1214422"/>
            <a:ext cx="2833674" cy="2786082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03224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58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1224</cp:revision>
  <dcterms:created xsi:type="dcterms:W3CDTF">2016-12-01T07:26:00Z</dcterms:created>
  <dcterms:modified xsi:type="dcterms:W3CDTF">2018-02-24T07:52:35Z</dcterms:modified>
</cp:coreProperties>
</file>