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72132" y="714356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称：艾蔻真皮男士头层牛皮商务经典头层牛皮男士手包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616-34604-90-03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260*30*175MM*0.31KG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商品介绍：暗袋设计，工艺与生活需求所搭配，真皮材质，尽显男士风范与个人魅力。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1968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690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3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  <p:pic>
        <p:nvPicPr>
          <p:cNvPr id="5121" name="Picture 1" descr="C:\Users\Administrator\Desktop\艾扣\主图及祥情页\交行\PC端\616-34604-90-03\616-34604-90-03主图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4286256"/>
            <a:ext cx="2786082" cy="2428892"/>
          </a:xfrm>
          <a:prstGeom prst="rect">
            <a:avLst/>
          </a:prstGeom>
          <a:noFill/>
        </p:spPr>
      </p:pic>
      <p:pic>
        <p:nvPicPr>
          <p:cNvPr id="5122" name="Picture 2" descr="C:\Users\Administrator\Desktop\艾扣\主图及祥情页\交行\PC端\616-34604-90-03\616-34604-90-03主图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2357430"/>
            <a:ext cx="2119294" cy="1785950"/>
          </a:xfrm>
          <a:prstGeom prst="rect">
            <a:avLst/>
          </a:prstGeom>
          <a:noFill/>
        </p:spPr>
      </p:pic>
      <p:pic>
        <p:nvPicPr>
          <p:cNvPr id="5123" name="Picture 3" descr="C:\Users\Administrator\Desktop\艾扣\主图及祥情页\交行\PC端\616-34604-90-03\616-34604-90-03主图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857232"/>
            <a:ext cx="2143140" cy="1643074"/>
          </a:xfrm>
          <a:prstGeom prst="rect">
            <a:avLst/>
          </a:prstGeom>
          <a:noFill/>
        </p:spPr>
      </p:pic>
      <p:pic>
        <p:nvPicPr>
          <p:cNvPr id="5124" name="Picture 4" descr="C:\Users\Administrator\Desktop\艾扣\主图及祥情页\交行\PC端\616-34604-90-03\616-34604-90-03主图-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4071942"/>
            <a:ext cx="2857520" cy="2214578"/>
          </a:xfrm>
          <a:prstGeom prst="rect">
            <a:avLst/>
          </a:prstGeom>
          <a:noFill/>
        </p:spPr>
      </p:pic>
      <p:pic>
        <p:nvPicPr>
          <p:cNvPr id="5125" name="Picture 5" descr="C:\Users\Administrator\Desktop\艾扣\主图及祥情页\交行\PC端\616-34604-90-03\616-34604-90-03主图-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8860" y="1071546"/>
            <a:ext cx="2762236" cy="2714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62471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57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1225</cp:revision>
  <dcterms:created xsi:type="dcterms:W3CDTF">2016-12-01T07:26:00Z</dcterms:created>
  <dcterms:modified xsi:type="dcterms:W3CDTF">2018-02-24T07:52:43Z</dcterms:modified>
</cp:coreProperties>
</file>