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0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500694" y="785794"/>
            <a:ext cx="3429024" cy="58033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品    牌：</a:t>
            </a:r>
            <a:r>
              <a:rPr kumimoji="0" lang="en-US" altLang="zh-CN" sz="10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Aeeiko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艾蔻）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名    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称：艾蔻男士布配皮多功能手包头层牛皮拉链商务钱包手拿包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型号： 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618-33911-82-22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规格长厚高：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293*26*197MM*0.17KG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颜    色：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蓝色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材    质：面料：织物配牛皮革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款式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手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包　　风格：商务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休闲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商品介绍：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多卡位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设计，工艺与生活需求所搭配，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台湾南良集团特选面料，防水、防尘、防泼油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，尽显男士风范与个人魅力。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市 场 价：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398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税种类别：增值税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礼品公司供价：</a:t>
            </a: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120</a:t>
            </a: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库    存：常备</a:t>
            </a:r>
            <a:endParaRPr kumimoji="0" lang="zh-CN" altLang="en-US" sz="108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生产周期：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天</a:t>
            </a:r>
          </a:p>
        </p:txBody>
      </p:sp>
      <p:pic>
        <p:nvPicPr>
          <p:cNvPr id="3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  <p:pic>
        <p:nvPicPr>
          <p:cNvPr id="4098" name="Picture 2" descr="C:\Users\Administrator\Desktop\艾扣\主图及祥情页\交行\PC端\618-33911手包-\618-33911-82手包主图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00306"/>
            <a:ext cx="2476484" cy="2286016"/>
          </a:xfrm>
          <a:prstGeom prst="rect">
            <a:avLst/>
          </a:prstGeom>
          <a:noFill/>
        </p:spPr>
      </p:pic>
      <p:pic>
        <p:nvPicPr>
          <p:cNvPr id="4100" name="Picture 4" descr="C:\Users\Administrator\Desktop\艾扣\主图及祥情页\交行\PC端\618-33911手包-\618-33911-82手包主图-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4303" y="3929066"/>
            <a:ext cx="2214578" cy="2500330"/>
          </a:xfrm>
          <a:prstGeom prst="rect">
            <a:avLst/>
          </a:prstGeom>
          <a:noFill/>
        </p:spPr>
      </p:pic>
      <p:pic>
        <p:nvPicPr>
          <p:cNvPr id="4101" name="Picture 5" descr="C:\Users\Administrator\Desktop\艾扣\主图及祥情页\交行\PC端\618-33911手包-\618-33911-82手包主图-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1285860"/>
            <a:ext cx="2405046" cy="2428868"/>
          </a:xfrm>
          <a:prstGeom prst="rect">
            <a:avLst/>
          </a:prstGeom>
          <a:noFill/>
        </p:spPr>
      </p:pic>
      <p:pic>
        <p:nvPicPr>
          <p:cNvPr id="9" name="Picture 1" descr="C:\Users\Administrator\Desktop\艾扣\主图及祥情页\交行\PC端\618-33911手包-\618-33911-90手包主图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286256"/>
            <a:ext cx="2714612" cy="2571744"/>
          </a:xfrm>
          <a:prstGeom prst="rect">
            <a:avLst/>
          </a:prstGeom>
          <a:noFill/>
        </p:spPr>
      </p:pic>
      <p:pic>
        <p:nvPicPr>
          <p:cNvPr id="10" name="Picture 3" descr="C:\Users\Administrator\Desktop\艾扣\主图及祥情页\交行\PC端\618-33911手包-\618-33911-90手包主图-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252" y="908720"/>
            <a:ext cx="2333608" cy="2000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817130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5203</TotalTime>
  <Words>56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1227</cp:revision>
  <dcterms:created xsi:type="dcterms:W3CDTF">2016-12-01T07:26:00Z</dcterms:created>
  <dcterms:modified xsi:type="dcterms:W3CDTF">2018-02-24T08:01:27Z</dcterms:modified>
</cp:coreProperties>
</file>